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3"/>
    <p:sldId id="257" r:id="rId4"/>
    <p:sldId id="258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000000"/>
    </p:penClr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80" d="100"/>
          <a:sy n="80" d="100"/>
        </p:scale>
        <p:origin x="-8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4" name="页眉占位符 307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endParaRPr lang="zh-CN" altLang="en-US" sz="1200" dirty="0"/>
          </a:p>
        </p:txBody>
      </p:sp>
      <p:sp>
        <p:nvSpPr>
          <p:cNvPr id="3075" name="日期占位符 307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/>
            <a:endParaRPr lang="zh-CN" altLang="en-US" sz="1200" dirty="0"/>
          </a:p>
        </p:txBody>
      </p:sp>
      <p:sp>
        <p:nvSpPr>
          <p:cNvPr id="3076" name="幻灯片图像占位符 3075"/>
          <p:cNvSpPr>
            <a:spLocks noGrp="1" noRo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3077" name="文本占位符 3076"/>
          <p:cNvSpPr>
            <a:spLocks noGrp="1" noRot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078" name="页脚占位符 3077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endParaRPr lang="zh-CN" altLang="en-US" sz="1200" dirty="0"/>
          </a:p>
        </p:txBody>
      </p:sp>
      <p:sp>
        <p:nvSpPr>
          <p:cNvPr id="3079" name="灯片编号占位符 3078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lvl="0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Clr>
        <a:srgbClr val="000000"/>
      </a:buClr>
      <a:buSzPct val="100000"/>
      <a:buFont typeface="Arial" panose="020B0604020202020204" pitchFamily="34" charset="0"/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Clr>
        <a:srgbClr val="000000"/>
      </a:buClr>
      <a:buSzPct val="100000"/>
      <a:buFont typeface="Arial" panose="020B0604020202020204" pitchFamily="34" charset="0"/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Clr>
        <a:srgbClr val="000000"/>
      </a:buClr>
      <a:buSzPct val="100000"/>
      <a:buFont typeface="Arial" panose="020B0604020202020204" pitchFamily="34" charset="0"/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Clr>
        <a:srgbClr val="000000"/>
      </a:buClr>
      <a:buSzPct val="100000"/>
      <a:buFont typeface="Arial" panose="020B0604020202020204" pitchFamily="34" charset="0"/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Clr>
        <a:srgbClr val="000000"/>
      </a:buClr>
      <a:buSzPct val="100000"/>
      <a:buFont typeface="Arial" panose="020B0604020202020204" pitchFamily="34" charset="0"/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Clr>
        <a:srgbClr val="000000"/>
      </a:buClr>
      <a:buSzPct val="100000"/>
      <a:buFont typeface="Arial" panose="020B0604020202020204" pitchFamily="34" charset="0"/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Clr>
        <a:srgbClr val="000000"/>
      </a:buClr>
      <a:buSzPct val="100000"/>
      <a:buFont typeface="Arial" panose="020B0604020202020204" pitchFamily="34" charset="0"/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Clr>
        <a:srgbClr val="000000"/>
      </a:buClr>
      <a:buSzPct val="100000"/>
      <a:buFont typeface="Arial" panose="020B0604020202020204" pitchFamily="34" charset="0"/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Clr>
        <a:srgbClr val="000000"/>
      </a:buClr>
      <a:buSzPct val="100000"/>
      <a:buFont typeface="Arial" panose="020B0604020202020204" pitchFamily="34" charset="0"/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矩形 2049"/>
          <p:cNvSpPr/>
          <p:nvPr/>
        </p:nvSpPr>
        <p:spPr>
          <a:xfrm>
            <a:off x="533400" y="0"/>
            <a:ext cx="252413" cy="6858000"/>
          </a:xfrm>
          <a:prstGeom prst="rect">
            <a:avLst/>
          </a:prstGeom>
          <a:solidFill>
            <a:srgbClr val="0856A4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51" name="矩形 2050"/>
          <p:cNvSpPr/>
          <p:nvPr/>
        </p:nvSpPr>
        <p:spPr>
          <a:xfrm>
            <a:off x="0" y="1379538"/>
            <a:ext cx="9144000" cy="69850"/>
          </a:xfrm>
          <a:prstGeom prst="rect">
            <a:avLst/>
          </a:prstGeom>
          <a:solidFill>
            <a:srgbClr val="0856A4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52" name="矩形 2051"/>
          <p:cNvSpPr/>
          <p:nvPr/>
        </p:nvSpPr>
        <p:spPr>
          <a:xfrm>
            <a:off x="0" y="1484313"/>
            <a:ext cx="9144000" cy="252412"/>
          </a:xfrm>
          <a:prstGeom prst="rect">
            <a:avLst/>
          </a:prstGeom>
          <a:solidFill>
            <a:srgbClr val="074888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53" name="矩形 2052"/>
          <p:cNvSpPr/>
          <p:nvPr/>
        </p:nvSpPr>
        <p:spPr>
          <a:xfrm>
            <a:off x="0" y="1758950"/>
            <a:ext cx="9144000" cy="69850"/>
          </a:xfrm>
          <a:prstGeom prst="rect">
            <a:avLst/>
          </a:prstGeom>
          <a:solidFill>
            <a:srgbClr val="0856A4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54" name="矩形 2053"/>
          <p:cNvSpPr/>
          <p:nvPr/>
        </p:nvSpPr>
        <p:spPr>
          <a:xfrm flipH="1">
            <a:off x="393700" y="0"/>
            <a:ext cx="69850" cy="6858000"/>
          </a:xfrm>
          <a:prstGeom prst="rect">
            <a:avLst/>
          </a:prstGeom>
          <a:solidFill>
            <a:srgbClr val="074888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55" name="矩形 2054"/>
          <p:cNvSpPr/>
          <p:nvPr/>
        </p:nvSpPr>
        <p:spPr>
          <a:xfrm>
            <a:off x="533400" y="1479550"/>
            <a:ext cx="252413" cy="252413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56" name="标题 2055"/>
          <p:cNvSpPr/>
          <p:nvPr>
            <p:ph type="ctrTitle" sz="quarter"/>
          </p:nvPr>
        </p:nvSpPr>
        <p:spPr>
          <a:xfrm>
            <a:off x="903288" y="2130425"/>
            <a:ext cx="7772400" cy="14700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 algn="ctr">
              <a:defRPr kern="1200">
                <a:effectLst>
                  <a:outerShdw blurRad="38100" dist="38100" dir="2700000">
                    <a:srgbClr val="C0C0C0"/>
                  </a:outerShdw>
                </a:effectLst>
              </a:defRPr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7" name="副标题 2056"/>
          <p:cNvSpPr/>
          <p:nvPr>
            <p:ph type="subTitle" sz="quarter" idx="1"/>
          </p:nvPr>
        </p:nvSpPr>
        <p:spPr>
          <a:xfrm>
            <a:off x="1619250" y="3886200"/>
            <a:ext cx="6400800" cy="1127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>
              <a:buNone/>
              <a:defRPr kern="1200"/>
            </a:lvl1pPr>
            <a:lvl2pPr marL="457200" lvl="1" indent="-457200" algn="ctr">
              <a:buNone/>
              <a:defRPr kern="1200"/>
            </a:lvl2pPr>
            <a:lvl3pPr marL="914400" lvl="2" indent="-914400" algn="ctr">
              <a:buNone/>
              <a:defRPr kern="1200"/>
            </a:lvl3pPr>
            <a:lvl4pPr marL="1371600" lvl="3" indent="-1371600" algn="ctr">
              <a:buNone/>
              <a:defRPr kern="1200"/>
            </a:lvl4pPr>
            <a:lvl5pPr marL="1828800" lvl="4" indent="-1828800" algn="ctr">
              <a:buNone/>
              <a:defRPr kern="1200"/>
            </a:lvl5pPr>
          </a:lstStyle>
          <a:p>
            <a:pPr lvl="0"/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2058" name="日期占位符 2057"/>
          <p:cNvSpPr/>
          <p:nvPr>
            <p:ph type="dt" sz="quarter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>
              <a:buFont typeface="Times New Roman" panose="02020603050405020304" pitchFamily="18" charset="0"/>
            </a:pPr>
            <a:endParaRPr lang="zh-CN" altLang="en-US" dirty="0">
              <a:latin typeface="Times New Roman" panose="02020603050405020304" pitchFamily="18" charset="0"/>
              <a:ea typeface="PMingLiU" panose="02020500000000000000" pitchFamily="18" charset="-120"/>
            </a:endParaRPr>
          </a:p>
        </p:txBody>
      </p:sp>
      <p:sp>
        <p:nvSpPr>
          <p:cNvPr id="2059" name="页脚占位符 2058"/>
          <p:cNvSpPr/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>
              <a:buFont typeface="Times New Roman" panose="02020603050405020304" pitchFamily="18" charset="0"/>
            </a:pPr>
            <a:endParaRPr lang="zh-CN" altLang="en-US" dirty="0">
              <a:latin typeface="Times New Roman" panose="02020603050405020304" pitchFamily="18" charset="0"/>
              <a:ea typeface="PMingLiU" panose="02020500000000000000" pitchFamily="18" charset="-120"/>
            </a:endParaRPr>
          </a:p>
        </p:txBody>
      </p:sp>
      <p:sp>
        <p:nvSpPr>
          <p:cNvPr id="2060" name="灯片编号占位符 2059"/>
          <p:cNvSpPr/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>
              <a:buFont typeface="Times New Roman" panose="02020603050405020304" pitchFamily="18" charset="0"/>
            </a:pPr>
            <a:fld id="{9A0DB2DC-4C9A-4742-B13C-FB6460FD3503}" type="slidenum">
              <a:rPr lang="zh-CN" altLang="en-US" dirty="0">
                <a:latin typeface="Times New Roman" panose="02020603050405020304" pitchFamily="18" charset="0"/>
                <a:ea typeface="PMingLiU" panose="02020500000000000000" pitchFamily="18" charset="-120"/>
              </a:rPr>
            </a:fld>
            <a:endParaRPr lang="zh-CN" altLang="en-US" dirty="0">
              <a:latin typeface="Times New Roman" panose="02020603050405020304" pitchFamily="18" charset="0"/>
              <a:ea typeface="PMingLiU" panose="02020500000000000000" pitchFamily="18" charset="-120"/>
            </a:endParaRPr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38950" y="198438"/>
            <a:ext cx="2000250" cy="58229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98438"/>
            <a:ext cx="5884793" cy="58229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555750"/>
            <a:ext cx="3920490" cy="44656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918710" y="1555750"/>
            <a:ext cx="3920490" cy="44656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矩形 1025"/>
          <p:cNvSpPr/>
          <p:nvPr/>
        </p:nvSpPr>
        <p:spPr>
          <a:xfrm>
            <a:off x="0" y="0"/>
            <a:ext cx="762000" cy="6858000"/>
          </a:xfrm>
          <a:prstGeom prst="rect">
            <a:avLst/>
          </a:prstGeom>
          <a:solidFill>
            <a:srgbClr val="074888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27" name="矩形 1026"/>
          <p:cNvSpPr/>
          <p:nvPr/>
        </p:nvSpPr>
        <p:spPr>
          <a:xfrm>
            <a:off x="533400" y="0"/>
            <a:ext cx="252413" cy="6858000"/>
          </a:xfrm>
          <a:prstGeom prst="rect">
            <a:avLst/>
          </a:prstGeom>
          <a:solidFill>
            <a:srgbClr val="0856A4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28" name="矩形 1027"/>
          <p:cNvSpPr/>
          <p:nvPr/>
        </p:nvSpPr>
        <p:spPr>
          <a:xfrm>
            <a:off x="0" y="6324600"/>
            <a:ext cx="762000" cy="252413"/>
          </a:xfrm>
          <a:prstGeom prst="rect">
            <a:avLst/>
          </a:prstGeom>
          <a:solidFill>
            <a:srgbClr val="0856A4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29" name="矩形 1028"/>
          <p:cNvSpPr/>
          <p:nvPr/>
        </p:nvSpPr>
        <p:spPr>
          <a:xfrm>
            <a:off x="533400" y="6324600"/>
            <a:ext cx="252413" cy="252413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30" name="矩形 1029"/>
          <p:cNvSpPr/>
          <p:nvPr/>
        </p:nvSpPr>
        <p:spPr>
          <a:xfrm>
            <a:off x="0" y="3795713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31" name="标题 1030"/>
          <p:cNvSpPr/>
          <p:nvPr>
            <p:ph type="title"/>
          </p:nvPr>
        </p:nvSpPr>
        <p:spPr>
          <a:xfrm>
            <a:off x="838200" y="198438"/>
            <a:ext cx="80010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32" name="文本占位符 1031"/>
          <p:cNvSpPr/>
          <p:nvPr>
            <p:ph type="body" idx="1"/>
          </p:nvPr>
        </p:nvSpPr>
        <p:spPr>
          <a:xfrm>
            <a:off x="838200" y="1555750"/>
            <a:ext cx="8001000" cy="44656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33" name="日期占位符 1032"/>
          <p:cNvSpPr/>
          <p:nvPr>
            <p:ph type="dt" sz="half" idx="2"/>
          </p:nvPr>
        </p:nvSpPr>
        <p:spPr>
          <a:xfrm>
            <a:off x="854075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buFont typeface="Times New Roman" panose="02020603050405020304" pitchFamily="18" charset="0"/>
              <a:defRPr sz="1400">
                <a:latin typeface="Times New Roman" panose="02020603050405020304" pitchFamily="18" charset="0"/>
                <a:ea typeface="PMingLiU" panose="02020500000000000000" pitchFamily="18" charset="-120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34" name="页脚占位符 1033"/>
          <p:cNvSpPr/>
          <p:nvPr>
            <p:ph type="ftr" sz="quarter" idx="3"/>
          </p:nvPr>
        </p:nvSpPr>
        <p:spPr>
          <a:xfrm>
            <a:off x="3556000" y="6245225"/>
            <a:ext cx="2600325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buFont typeface="Times New Roman" panose="02020603050405020304" pitchFamily="18" charset="0"/>
              <a:defRPr sz="1400">
                <a:latin typeface="Times New Roman" panose="02020603050405020304" pitchFamily="18" charset="0"/>
                <a:ea typeface="PMingLiU" panose="02020500000000000000" pitchFamily="18" charset="-120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35" name="灯片编号占位符 1034"/>
          <p:cNvSpPr/>
          <p:nvPr>
            <p:ph type="sldNum" sz="quarter" idx="4"/>
          </p:nvPr>
        </p:nvSpPr>
        <p:spPr>
          <a:xfrm>
            <a:off x="6686550" y="6237288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buFont typeface="Times New Roman" panose="02020603050405020304" pitchFamily="18" charset="0"/>
              <a:defRPr sz="1400">
                <a:latin typeface="Times New Roman" panose="02020603050405020304" pitchFamily="18" charset="0"/>
                <a:ea typeface="PMingLiU" panose="02020500000000000000" pitchFamily="18" charset="-120"/>
              </a:defRPr>
            </a:lvl1pPr>
          </a:lstStyle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random/>
  </p:transition>
  <p:hf sldNum="0" hdr="0" ftr="0" dt="0"/>
  <p:txStyles>
    <p:titleStyle>
      <a:lvl1pPr marL="0" lvl="0" indent="0" algn="l" defTabSz="914400" eaLnBrk="1" fontAlgn="t" latinLnBrk="0" hangingPunct="1">
        <a:lnSpc>
          <a:spcPts val="32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None/>
        <a:defRPr sz="4400" b="1" i="0" u="none" kern="1200" baseline="0">
          <a:solidFill>
            <a:srgbClr val="074888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chemeClr val="accent1"/>
        </a:buClr>
        <a:buSzPct val="110000"/>
        <a:buFont typeface="Wingdings" panose="05000000000000000000" pitchFamily="2" charset="2"/>
        <a:buBlip>
          <a:blip r:embed="rId12"/>
        </a:buBlip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chemeClr val="tx1"/>
        </a:buClr>
        <a:buSzPct val="125000"/>
        <a:buFont typeface="Wingdings" panose="05000000000000000000" pitchFamily="2" charset="2"/>
        <a:buBlip>
          <a:blip r:embed="rId13"/>
        </a:buBlip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chemeClr val="tx1"/>
        </a:buClr>
        <a:buSzPct val="115000"/>
        <a:buFont typeface="Wingdings" panose="05000000000000000000" pitchFamily="2" charset="2"/>
        <a:buBlip>
          <a:blip r:embed="rId12"/>
        </a:buBlip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chemeClr val="tx1"/>
        </a:buClr>
        <a:buSzPct val="130000"/>
        <a:buFont typeface="Wingdings" panose="05000000000000000000" pitchFamily="2" charset="2"/>
        <a:buBlip>
          <a:blip r:embed="rId13"/>
        </a:buBlip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1"/>
        </a:buClr>
        <a:buSzPct val="125000"/>
        <a:buFont typeface="Wingdings" panose="05000000000000000000" pitchFamily="2" charset="2"/>
        <a:buBlip>
          <a:blip r:embed="rId12"/>
        </a:buBlip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1"/>
        </a:buClr>
        <a:buSzPct val="125000"/>
        <a:buFont typeface="Wingdings" panose="05000000000000000000" pitchFamily="2" charset="2"/>
        <a:buBlip>
          <a:blip r:embed="rId12"/>
        </a:buBlip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1"/>
        </a:buClr>
        <a:buSzPct val="125000"/>
        <a:buFont typeface="Wingdings" panose="05000000000000000000" pitchFamily="2" charset="2"/>
        <a:buBlip>
          <a:blip r:embed="rId12"/>
        </a:buBlip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1"/>
        </a:buClr>
        <a:buSzPct val="125000"/>
        <a:buFont typeface="Wingdings" panose="05000000000000000000" pitchFamily="2" charset="2"/>
        <a:buBlip>
          <a:blip r:embed="rId12"/>
        </a:buBlip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1"/>
        </a:buClr>
        <a:buSzPct val="125000"/>
        <a:buFont typeface="Wingdings" panose="05000000000000000000" pitchFamily="2" charset="2"/>
        <a:buBlip>
          <a:blip r:embed="rId12"/>
        </a:buBlip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标题 4097"/>
          <p:cNvSpPr/>
          <p:nvPr>
            <p:ph type="ctrTitle"/>
          </p:nvPr>
        </p:nvSpPr>
        <p:spPr>
          <a:xfrm>
            <a:off x="933133" y="2130425"/>
            <a:ext cx="7772400" cy="1470025"/>
          </a:xfrm>
        </p:spPr>
        <p:txBody>
          <a:bodyPr anchor="ctr"/>
          <a:p>
            <a:pPr defTabSz="914400">
              <a:buSzPct val="100000"/>
              <a:buFont typeface="Times New Roman" panose="02020603050405020304" pitchFamily="18" charset="0"/>
              <a:buNone/>
            </a:pPr>
            <a:r>
              <a:rPr lang="zh-CN" altLang="en-US" kern="1200" baseline="0">
                <a:latin typeface="Arial" panose="020B0604020202020204" pitchFamily="34" charset="0"/>
                <a:ea typeface="楷体_GB2312" pitchFamily="49" charset="-122"/>
              </a:rPr>
              <a:t>Inkever金融加盟优势</a:t>
            </a:r>
            <a:endParaRPr lang="zh-CN" altLang="en-US" kern="1200" baseline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4099" name="副标题 4098"/>
          <p:cNvSpPr/>
          <p:nvPr>
            <p:ph type="subTitle" idx="1"/>
          </p:nvPr>
        </p:nvSpPr>
        <p:spPr>
          <a:xfrm>
            <a:off x="2929255" y="5172075"/>
            <a:ext cx="5301615" cy="1135380"/>
          </a:xfrm>
        </p:spPr>
        <p:txBody>
          <a:bodyPr anchor="ctr"/>
          <a:p>
            <a:pPr defTabSz="914400">
              <a:buSzPct val="110000"/>
              <a:buFont typeface="Wingdings" panose="05000000000000000000" pitchFamily="2" charset="2"/>
              <a:buNone/>
            </a:pPr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——</a:t>
            </a:r>
            <a:r>
              <a:rPr lang="zh-CN" altLang="zh-CN" b="1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高级销售经理</a:t>
            </a:r>
            <a:r>
              <a:rPr lang="zh-CN" altLang="en-US" b="1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：杨</a:t>
            </a:r>
            <a:r>
              <a:rPr lang="zh-CN" altLang="en-US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经理</a:t>
            </a:r>
            <a:endParaRPr lang="zh-CN" altLang="en-US" b="1" kern="1200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203" name="交叉线"/>
          <p:cNvSpPr/>
          <p:nvPr/>
        </p:nvSpPr>
        <p:spPr>
          <a:xfrm>
            <a:off x="8020050" y="1848485"/>
            <a:ext cx="1152525" cy="5036185"/>
          </a:xfrm>
          <a:custGeom>
            <a:avLst/>
            <a:gdLst>
              <a:gd name="connsiteX0" fmla="*/ 386329 w 1380180"/>
              <a:gd name="connsiteY0" fmla="*/ 0 h 1380181"/>
              <a:gd name="connsiteX1" fmla="*/ 432048 w 1380180"/>
              <a:gd name="connsiteY1" fmla="*/ 0 h 1380181"/>
              <a:gd name="connsiteX2" fmla="*/ 432048 w 1380180"/>
              <a:gd name="connsiteY2" fmla="*/ 386329 h 1380181"/>
              <a:gd name="connsiteX3" fmla="*/ 1380180 w 1380180"/>
              <a:gd name="connsiteY3" fmla="*/ 386329 h 1380181"/>
              <a:gd name="connsiteX4" fmla="*/ 1380180 w 1380180"/>
              <a:gd name="connsiteY4" fmla="*/ 432048 h 1380181"/>
              <a:gd name="connsiteX5" fmla="*/ 432048 w 1380180"/>
              <a:gd name="connsiteY5" fmla="*/ 432048 h 1380181"/>
              <a:gd name="connsiteX6" fmla="*/ 432048 w 1380180"/>
              <a:gd name="connsiteY6" fmla="*/ 1380181 h 1380181"/>
              <a:gd name="connsiteX7" fmla="*/ 386329 w 1380180"/>
              <a:gd name="connsiteY7" fmla="*/ 1380181 h 1380181"/>
              <a:gd name="connsiteX8" fmla="*/ 386329 w 1380180"/>
              <a:gd name="connsiteY8" fmla="*/ 432048 h 1380181"/>
              <a:gd name="connsiteX9" fmla="*/ 0 w 1380180"/>
              <a:gd name="connsiteY9" fmla="*/ 432048 h 1380181"/>
              <a:gd name="connsiteX10" fmla="*/ 0 w 1380180"/>
              <a:gd name="connsiteY10" fmla="*/ 386329 h 1380181"/>
              <a:gd name="connsiteX11" fmla="*/ 386329 w 1380180"/>
              <a:gd name="connsiteY11" fmla="*/ 386329 h 1380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80180" h="1380181">
                <a:moveTo>
                  <a:pt x="386329" y="0"/>
                </a:moveTo>
                <a:lnTo>
                  <a:pt x="432048" y="0"/>
                </a:lnTo>
                <a:lnTo>
                  <a:pt x="432048" y="386329"/>
                </a:lnTo>
                <a:lnTo>
                  <a:pt x="1380180" y="386329"/>
                </a:lnTo>
                <a:lnTo>
                  <a:pt x="1380180" y="432048"/>
                </a:lnTo>
                <a:lnTo>
                  <a:pt x="432048" y="432048"/>
                </a:lnTo>
                <a:lnTo>
                  <a:pt x="432048" y="1380181"/>
                </a:lnTo>
                <a:lnTo>
                  <a:pt x="386329" y="1380181"/>
                </a:lnTo>
                <a:lnTo>
                  <a:pt x="386329" y="432048"/>
                </a:lnTo>
                <a:lnTo>
                  <a:pt x="0" y="432048"/>
                </a:lnTo>
                <a:lnTo>
                  <a:pt x="0" y="386329"/>
                </a:lnTo>
                <a:lnTo>
                  <a:pt x="386329" y="38632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握手"/>
          <p:cNvSpPr/>
          <p:nvPr/>
        </p:nvSpPr>
        <p:spPr bwMode="auto">
          <a:xfrm>
            <a:off x="768985" y="3600450"/>
            <a:ext cx="2747645" cy="2828925"/>
          </a:xfrm>
          <a:custGeom>
            <a:avLst/>
            <a:gdLst>
              <a:gd name="T0" fmla="*/ 1080063 w 2505075"/>
              <a:gd name="T1" fmla="*/ 966238 h 1325562"/>
              <a:gd name="T2" fmla="*/ 1088548 w 2505075"/>
              <a:gd name="T3" fmla="*/ 914266 h 1325562"/>
              <a:gd name="T4" fmla="*/ 445929 w 2505075"/>
              <a:gd name="T5" fmla="*/ 319311 h 1325562"/>
              <a:gd name="T6" fmla="*/ 395237 w 2505075"/>
              <a:gd name="T7" fmla="*/ 468695 h 1325562"/>
              <a:gd name="T8" fmla="*/ 512532 w 2505075"/>
              <a:gd name="T9" fmla="*/ 623196 h 1325562"/>
              <a:gd name="T10" fmla="*/ 620333 w 2505075"/>
              <a:gd name="T11" fmla="*/ 560492 h 1325562"/>
              <a:gd name="T12" fmla="*/ 663973 w 2505075"/>
              <a:gd name="T13" fmla="*/ 607742 h 1325562"/>
              <a:gd name="T14" fmla="*/ 627744 w 2505075"/>
              <a:gd name="T15" fmla="*/ 704255 h 1325562"/>
              <a:gd name="T16" fmla="*/ 757606 w 2505075"/>
              <a:gd name="T17" fmla="*/ 646073 h 1325562"/>
              <a:gd name="T18" fmla="*/ 808359 w 2505075"/>
              <a:gd name="T19" fmla="*/ 688124 h 1325562"/>
              <a:gd name="T20" fmla="*/ 784197 w 2505075"/>
              <a:gd name="T21" fmla="*/ 779867 h 1325562"/>
              <a:gd name="T22" fmla="*/ 928622 w 2505075"/>
              <a:gd name="T23" fmla="*/ 732135 h 1325562"/>
              <a:gd name="T24" fmla="*/ 906958 w 2505075"/>
              <a:gd name="T25" fmla="*/ 833145 h 1325562"/>
              <a:gd name="T26" fmla="*/ 948878 w 2505075"/>
              <a:gd name="T27" fmla="*/ 791644 h 1325562"/>
              <a:gd name="T28" fmla="*/ 967469 w 2505075"/>
              <a:gd name="T29" fmla="*/ 765403 h 1325562"/>
              <a:gd name="T30" fmla="*/ 1192310 w 2505075"/>
              <a:gd name="T31" fmla="*/ 919736 h 1325562"/>
              <a:gd name="T32" fmla="*/ 1202207 w 2505075"/>
              <a:gd name="T33" fmla="*/ 871307 h 1325562"/>
              <a:gd name="T34" fmla="*/ 973023 w 2505075"/>
              <a:gd name="T35" fmla="*/ 652581 h 1325562"/>
              <a:gd name="T36" fmla="*/ 1002109 w 2505075"/>
              <a:gd name="T37" fmla="*/ 637876 h 1325562"/>
              <a:gd name="T38" fmla="*/ 1285729 w 2505075"/>
              <a:gd name="T39" fmla="*/ 841671 h 1325562"/>
              <a:gd name="T40" fmla="*/ 1311316 w 2505075"/>
              <a:gd name="T41" fmla="*/ 796856 h 1325562"/>
              <a:gd name="T42" fmla="*/ 1092057 w 2505075"/>
              <a:gd name="T43" fmla="*/ 582941 h 1325562"/>
              <a:gd name="T44" fmla="*/ 1113371 w 2505075"/>
              <a:gd name="T45" fmla="*/ 558323 h 1325562"/>
              <a:gd name="T46" fmla="*/ 1383250 w 2505075"/>
              <a:gd name="T47" fmla="*/ 746018 h 1325562"/>
              <a:gd name="T48" fmla="*/ 1396527 w 2505075"/>
              <a:gd name="T49" fmla="*/ 680240 h 1325562"/>
              <a:gd name="T50" fmla="*/ 1184656 w 2505075"/>
              <a:gd name="T51" fmla="*/ 460782 h 1325562"/>
              <a:gd name="T52" fmla="*/ 1032502 w 2505075"/>
              <a:gd name="T53" fmla="*/ 404883 h 1325562"/>
              <a:gd name="T54" fmla="*/ 933963 w 2505075"/>
              <a:gd name="T55" fmla="*/ 481262 h 1325562"/>
              <a:gd name="T56" fmla="*/ 789778 w 2505075"/>
              <a:gd name="T57" fmla="*/ 559328 h 1325562"/>
              <a:gd name="T58" fmla="*/ 748479 w 2505075"/>
              <a:gd name="T59" fmla="*/ 508971 h 1325562"/>
              <a:gd name="T60" fmla="*/ 835666 w 2505075"/>
              <a:gd name="T61" fmla="*/ 313325 h 1325562"/>
              <a:gd name="T62" fmla="*/ 973330 w 2505075"/>
              <a:gd name="T63" fmla="*/ 213093 h 1325562"/>
              <a:gd name="T64" fmla="*/ 1302757 w 2505075"/>
              <a:gd name="T65" fmla="*/ 188035 h 1325562"/>
              <a:gd name="T66" fmla="*/ 1466747 w 2505075"/>
              <a:gd name="T67" fmla="*/ 282003 h 1325562"/>
              <a:gd name="T68" fmla="*/ 1564078 w 2505075"/>
              <a:gd name="T69" fmla="*/ 493551 h 1325562"/>
              <a:gd name="T70" fmla="*/ 1442633 w 2505075"/>
              <a:gd name="T71" fmla="*/ 704094 h 1325562"/>
              <a:gd name="T72" fmla="*/ 1413666 w 2505075"/>
              <a:gd name="T73" fmla="*/ 773726 h 1325562"/>
              <a:gd name="T74" fmla="*/ 1355490 w 2505075"/>
              <a:gd name="T75" fmla="*/ 815650 h 1325562"/>
              <a:gd name="T76" fmla="*/ 1304074 w 2505075"/>
              <a:gd name="T77" fmla="*/ 877331 h 1325562"/>
              <a:gd name="T78" fmla="*/ 1255071 w 2505075"/>
              <a:gd name="T79" fmla="*/ 922146 h 1325562"/>
              <a:gd name="T80" fmla="*/ 1195931 w 2505075"/>
              <a:gd name="T81" fmla="*/ 958287 h 1325562"/>
              <a:gd name="T82" fmla="*/ 1126169 w 2505075"/>
              <a:gd name="T83" fmla="*/ 987441 h 1325562"/>
              <a:gd name="T84" fmla="*/ 1025026 w 2505075"/>
              <a:gd name="T85" fmla="*/ 983586 h 1325562"/>
              <a:gd name="T86" fmla="*/ 943732 w 2505075"/>
              <a:gd name="T87" fmla="*/ 991771 h 1325562"/>
              <a:gd name="T88" fmla="*/ 890447 w 2505075"/>
              <a:gd name="T89" fmla="*/ 926198 h 1325562"/>
              <a:gd name="T90" fmla="*/ 804898 w 2505075"/>
              <a:gd name="T91" fmla="*/ 942109 h 1325562"/>
              <a:gd name="T92" fmla="*/ 719687 w 2505075"/>
              <a:gd name="T93" fmla="*/ 932466 h 1325562"/>
              <a:gd name="T94" fmla="*/ 719687 w 2505075"/>
              <a:gd name="T95" fmla="*/ 847609 h 1325562"/>
              <a:gd name="T96" fmla="*/ 649845 w 2505075"/>
              <a:gd name="T97" fmla="*/ 864980 h 1325562"/>
              <a:gd name="T98" fmla="*/ 564935 w 2505075"/>
              <a:gd name="T99" fmla="*/ 841431 h 1325562"/>
              <a:gd name="T100" fmla="*/ 599332 w 2505075"/>
              <a:gd name="T101" fmla="*/ 735462 h 1325562"/>
              <a:gd name="T102" fmla="*/ 525336 w 2505075"/>
              <a:gd name="T103" fmla="*/ 717912 h 1325562"/>
              <a:gd name="T104" fmla="*/ 434824 w 2505075"/>
              <a:gd name="T105" fmla="*/ 613741 h 1325562"/>
              <a:gd name="T106" fmla="*/ 356614 w 2505075"/>
              <a:gd name="T107" fmla="*/ 485079 h 1325562"/>
              <a:gd name="T108" fmla="*/ 409961 w 2505075"/>
              <a:gd name="T109" fmla="*/ 302445 h 1325562"/>
              <a:gd name="T110" fmla="*/ 585452 w 2505075"/>
              <a:gd name="T111" fmla="*/ 140292 h 1325562"/>
              <a:gd name="T112" fmla="*/ 1604643 w 2505075"/>
              <a:gd name="T113" fmla="*/ 378724 h 1325562"/>
              <a:gd name="T114" fmla="*/ 1484403 w 2505075"/>
              <a:gd name="T115" fmla="*/ 188277 h 1325562"/>
              <a:gd name="T116" fmla="*/ 490090 w 2505075"/>
              <a:gd name="T117" fmla="*/ 133795 h 1325562"/>
              <a:gd name="T118" fmla="*/ 325035 w 2505075"/>
              <a:gd name="T119" fmla="*/ 287116 h 1325562"/>
              <a:gd name="T120" fmla="*/ 274770 w 2505075"/>
              <a:gd name="T121" fmla="*/ 490340 h 132556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505075" h="1325562">
                <a:moveTo>
                  <a:pt x="1393413" y="1171553"/>
                </a:moveTo>
                <a:lnTo>
                  <a:pt x="1392878" y="1173480"/>
                </a:lnTo>
                <a:lnTo>
                  <a:pt x="1390342" y="1178878"/>
                </a:lnTo>
                <a:lnTo>
                  <a:pt x="1387805" y="1184593"/>
                </a:lnTo>
                <a:lnTo>
                  <a:pt x="1384952" y="1190308"/>
                </a:lnTo>
                <a:lnTo>
                  <a:pt x="1381781" y="1196023"/>
                </a:lnTo>
                <a:lnTo>
                  <a:pt x="1378294" y="1201738"/>
                </a:lnTo>
                <a:lnTo>
                  <a:pt x="1374489" y="1207135"/>
                </a:lnTo>
                <a:lnTo>
                  <a:pt x="1370684" y="1212850"/>
                </a:lnTo>
                <a:lnTo>
                  <a:pt x="1362758" y="1223010"/>
                </a:lnTo>
                <a:lnTo>
                  <a:pt x="1354514" y="1233170"/>
                </a:lnTo>
                <a:lnTo>
                  <a:pt x="1350935" y="1237020"/>
                </a:lnTo>
                <a:lnTo>
                  <a:pt x="1356797" y="1240836"/>
                </a:lnTo>
                <a:lnTo>
                  <a:pt x="1369812" y="1248769"/>
                </a:lnTo>
                <a:lnTo>
                  <a:pt x="1382509" y="1256385"/>
                </a:lnTo>
                <a:lnTo>
                  <a:pt x="1394571" y="1262097"/>
                </a:lnTo>
                <a:lnTo>
                  <a:pt x="1405364" y="1267174"/>
                </a:lnTo>
                <a:lnTo>
                  <a:pt x="1410443" y="1269395"/>
                </a:lnTo>
                <a:lnTo>
                  <a:pt x="1415521" y="1271299"/>
                </a:lnTo>
                <a:lnTo>
                  <a:pt x="1420283" y="1272568"/>
                </a:lnTo>
                <a:lnTo>
                  <a:pt x="1424092" y="1273520"/>
                </a:lnTo>
                <a:lnTo>
                  <a:pt x="1428219" y="1274155"/>
                </a:lnTo>
                <a:lnTo>
                  <a:pt x="1432028" y="1274155"/>
                </a:lnTo>
                <a:lnTo>
                  <a:pt x="1433615" y="1274155"/>
                </a:lnTo>
                <a:lnTo>
                  <a:pt x="1434250" y="1274155"/>
                </a:lnTo>
                <a:lnTo>
                  <a:pt x="1436789" y="1272568"/>
                </a:lnTo>
                <a:lnTo>
                  <a:pt x="1439329" y="1270665"/>
                </a:lnTo>
                <a:lnTo>
                  <a:pt x="1440916" y="1268126"/>
                </a:lnTo>
                <a:lnTo>
                  <a:pt x="1442186" y="1265587"/>
                </a:lnTo>
                <a:lnTo>
                  <a:pt x="1443138" y="1261779"/>
                </a:lnTo>
                <a:lnTo>
                  <a:pt x="1443773" y="1258289"/>
                </a:lnTo>
                <a:lnTo>
                  <a:pt x="1444408" y="1253846"/>
                </a:lnTo>
                <a:lnTo>
                  <a:pt x="1443773" y="1250038"/>
                </a:lnTo>
                <a:lnTo>
                  <a:pt x="1443455" y="1245278"/>
                </a:lnTo>
                <a:lnTo>
                  <a:pt x="1442820" y="1240518"/>
                </a:lnTo>
                <a:lnTo>
                  <a:pt x="1440916" y="1231316"/>
                </a:lnTo>
                <a:lnTo>
                  <a:pt x="1438694" y="1222113"/>
                </a:lnTo>
                <a:lnTo>
                  <a:pt x="1435520" y="1213863"/>
                </a:lnTo>
                <a:lnTo>
                  <a:pt x="1432663" y="1206564"/>
                </a:lnTo>
                <a:lnTo>
                  <a:pt x="1431441" y="1204120"/>
                </a:lnTo>
                <a:lnTo>
                  <a:pt x="1393413" y="1171553"/>
                </a:lnTo>
                <a:close/>
                <a:moveTo>
                  <a:pt x="1213954" y="208886"/>
                </a:moveTo>
                <a:lnTo>
                  <a:pt x="787646" y="233955"/>
                </a:lnTo>
                <a:lnTo>
                  <a:pt x="777171" y="240302"/>
                </a:lnTo>
                <a:lnTo>
                  <a:pt x="761934" y="250456"/>
                </a:lnTo>
                <a:lnTo>
                  <a:pt x="752411" y="256803"/>
                </a:lnTo>
                <a:lnTo>
                  <a:pt x="742571" y="264101"/>
                </a:lnTo>
                <a:lnTo>
                  <a:pt x="731778" y="272352"/>
                </a:lnTo>
                <a:lnTo>
                  <a:pt x="720034" y="281237"/>
                </a:lnTo>
                <a:lnTo>
                  <a:pt x="707971" y="291391"/>
                </a:lnTo>
                <a:lnTo>
                  <a:pt x="695274" y="301546"/>
                </a:lnTo>
                <a:lnTo>
                  <a:pt x="682577" y="312970"/>
                </a:lnTo>
                <a:lnTo>
                  <a:pt x="669245" y="325028"/>
                </a:lnTo>
                <a:lnTo>
                  <a:pt x="656230" y="337721"/>
                </a:lnTo>
                <a:lnTo>
                  <a:pt x="642898" y="351366"/>
                </a:lnTo>
                <a:lnTo>
                  <a:pt x="629884" y="365329"/>
                </a:lnTo>
                <a:lnTo>
                  <a:pt x="617186" y="380243"/>
                </a:lnTo>
                <a:lnTo>
                  <a:pt x="604489" y="396110"/>
                </a:lnTo>
                <a:lnTo>
                  <a:pt x="592427" y="411976"/>
                </a:lnTo>
                <a:lnTo>
                  <a:pt x="586396" y="420544"/>
                </a:lnTo>
                <a:lnTo>
                  <a:pt x="580682" y="429112"/>
                </a:lnTo>
                <a:lnTo>
                  <a:pt x="575286" y="437679"/>
                </a:lnTo>
                <a:lnTo>
                  <a:pt x="569889" y="446565"/>
                </a:lnTo>
                <a:lnTo>
                  <a:pt x="564811" y="455450"/>
                </a:lnTo>
                <a:lnTo>
                  <a:pt x="559732" y="464335"/>
                </a:lnTo>
                <a:lnTo>
                  <a:pt x="554970" y="473855"/>
                </a:lnTo>
                <a:lnTo>
                  <a:pt x="550526" y="483057"/>
                </a:lnTo>
                <a:lnTo>
                  <a:pt x="546400" y="492894"/>
                </a:lnTo>
                <a:lnTo>
                  <a:pt x="542273" y="502097"/>
                </a:lnTo>
                <a:lnTo>
                  <a:pt x="538464" y="512251"/>
                </a:lnTo>
                <a:lnTo>
                  <a:pt x="534972" y="522089"/>
                </a:lnTo>
                <a:lnTo>
                  <a:pt x="532115" y="532243"/>
                </a:lnTo>
                <a:lnTo>
                  <a:pt x="528941" y="542397"/>
                </a:lnTo>
                <a:lnTo>
                  <a:pt x="526719" y="552552"/>
                </a:lnTo>
                <a:lnTo>
                  <a:pt x="524814" y="563341"/>
                </a:lnTo>
                <a:lnTo>
                  <a:pt x="522592" y="573496"/>
                </a:lnTo>
                <a:lnTo>
                  <a:pt x="521323" y="584285"/>
                </a:lnTo>
                <a:lnTo>
                  <a:pt x="520370" y="595391"/>
                </a:lnTo>
                <a:lnTo>
                  <a:pt x="519736" y="605863"/>
                </a:lnTo>
                <a:lnTo>
                  <a:pt x="519736" y="617287"/>
                </a:lnTo>
                <a:lnTo>
                  <a:pt x="519736" y="628393"/>
                </a:lnTo>
                <a:lnTo>
                  <a:pt x="520370" y="639817"/>
                </a:lnTo>
                <a:lnTo>
                  <a:pt x="521640" y="650924"/>
                </a:lnTo>
                <a:lnTo>
                  <a:pt x="522910" y="662347"/>
                </a:lnTo>
                <a:lnTo>
                  <a:pt x="525132" y="674088"/>
                </a:lnTo>
                <a:lnTo>
                  <a:pt x="527671" y="685830"/>
                </a:lnTo>
                <a:lnTo>
                  <a:pt x="530846" y="697571"/>
                </a:lnTo>
                <a:lnTo>
                  <a:pt x="531798" y="700109"/>
                </a:lnTo>
                <a:lnTo>
                  <a:pt x="533385" y="703283"/>
                </a:lnTo>
                <a:lnTo>
                  <a:pt x="535607" y="706138"/>
                </a:lnTo>
                <a:lnTo>
                  <a:pt x="538464" y="709629"/>
                </a:lnTo>
                <a:lnTo>
                  <a:pt x="545130" y="717245"/>
                </a:lnTo>
                <a:lnTo>
                  <a:pt x="553701" y="725813"/>
                </a:lnTo>
                <a:lnTo>
                  <a:pt x="563858" y="735333"/>
                </a:lnTo>
                <a:lnTo>
                  <a:pt x="575603" y="744852"/>
                </a:lnTo>
                <a:lnTo>
                  <a:pt x="588300" y="755642"/>
                </a:lnTo>
                <a:lnTo>
                  <a:pt x="601950" y="766113"/>
                </a:lnTo>
                <a:lnTo>
                  <a:pt x="630836" y="788961"/>
                </a:lnTo>
                <a:lnTo>
                  <a:pt x="660992" y="811174"/>
                </a:lnTo>
                <a:lnTo>
                  <a:pt x="673980" y="820771"/>
                </a:lnTo>
                <a:lnTo>
                  <a:pt x="676549" y="818197"/>
                </a:lnTo>
                <a:lnTo>
                  <a:pt x="682891" y="811847"/>
                </a:lnTo>
                <a:lnTo>
                  <a:pt x="690500" y="804545"/>
                </a:lnTo>
                <a:lnTo>
                  <a:pt x="700329" y="795655"/>
                </a:lnTo>
                <a:lnTo>
                  <a:pt x="712060" y="785494"/>
                </a:lnTo>
                <a:lnTo>
                  <a:pt x="718401" y="780732"/>
                </a:lnTo>
                <a:lnTo>
                  <a:pt x="725376" y="775334"/>
                </a:lnTo>
                <a:lnTo>
                  <a:pt x="732352" y="770254"/>
                </a:lnTo>
                <a:lnTo>
                  <a:pt x="739961" y="765174"/>
                </a:lnTo>
                <a:lnTo>
                  <a:pt x="747570" y="760412"/>
                </a:lnTo>
                <a:lnTo>
                  <a:pt x="755497" y="755649"/>
                </a:lnTo>
                <a:lnTo>
                  <a:pt x="763423" y="751522"/>
                </a:lnTo>
                <a:lnTo>
                  <a:pt x="771350" y="747712"/>
                </a:lnTo>
                <a:lnTo>
                  <a:pt x="779593" y="744537"/>
                </a:lnTo>
                <a:lnTo>
                  <a:pt x="787837" y="741997"/>
                </a:lnTo>
                <a:lnTo>
                  <a:pt x="796080" y="739774"/>
                </a:lnTo>
                <a:lnTo>
                  <a:pt x="804007" y="738504"/>
                </a:lnTo>
                <a:lnTo>
                  <a:pt x="808128" y="738187"/>
                </a:lnTo>
                <a:lnTo>
                  <a:pt x="811933" y="738187"/>
                </a:lnTo>
                <a:lnTo>
                  <a:pt x="815738" y="738187"/>
                </a:lnTo>
                <a:lnTo>
                  <a:pt x="819859" y="738504"/>
                </a:lnTo>
                <a:lnTo>
                  <a:pt x="823347" y="739139"/>
                </a:lnTo>
                <a:lnTo>
                  <a:pt x="827469" y="740092"/>
                </a:lnTo>
                <a:lnTo>
                  <a:pt x="830956" y="741362"/>
                </a:lnTo>
                <a:lnTo>
                  <a:pt x="834444" y="742949"/>
                </a:lnTo>
                <a:lnTo>
                  <a:pt x="837932" y="744537"/>
                </a:lnTo>
                <a:lnTo>
                  <a:pt x="841419" y="746442"/>
                </a:lnTo>
                <a:lnTo>
                  <a:pt x="845224" y="748982"/>
                </a:lnTo>
                <a:lnTo>
                  <a:pt x="848077" y="751522"/>
                </a:lnTo>
                <a:lnTo>
                  <a:pt x="851565" y="754697"/>
                </a:lnTo>
                <a:lnTo>
                  <a:pt x="854419" y="757554"/>
                </a:lnTo>
                <a:lnTo>
                  <a:pt x="857272" y="761364"/>
                </a:lnTo>
                <a:lnTo>
                  <a:pt x="860443" y="765174"/>
                </a:lnTo>
                <a:lnTo>
                  <a:pt x="862979" y="769937"/>
                </a:lnTo>
                <a:lnTo>
                  <a:pt x="865833" y="774699"/>
                </a:lnTo>
                <a:lnTo>
                  <a:pt x="868052" y="779779"/>
                </a:lnTo>
                <a:lnTo>
                  <a:pt x="870589" y="785177"/>
                </a:lnTo>
                <a:lnTo>
                  <a:pt x="872174" y="789939"/>
                </a:lnTo>
                <a:lnTo>
                  <a:pt x="872808" y="795337"/>
                </a:lnTo>
                <a:lnTo>
                  <a:pt x="873125" y="800417"/>
                </a:lnTo>
                <a:lnTo>
                  <a:pt x="872808" y="805815"/>
                </a:lnTo>
                <a:lnTo>
                  <a:pt x="872174" y="810895"/>
                </a:lnTo>
                <a:lnTo>
                  <a:pt x="870906" y="816610"/>
                </a:lnTo>
                <a:lnTo>
                  <a:pt x="868686" y="822325"/>
                </a:lnTo>
                <a:lnTo>
                  <a:pt x="866784" y="828040"/>
                </a:lnTo>
                <a:lnTo>
                  <a:pt x="864247" y="833755"/>
                </a:lnTo>
                <a:lnTo>
                  <a:pt x="861077" y="839470"/>
                </a:lnTo>
                <a:lnTo>
                  <a:pt x="858223" y="844867"/>
                </a:lnTo>
                <a:lnTo>
                  <a:pt x="854419" y="850582"/>
                </a:lnTo>
                <a:lnTo>
                  <a:pt x="850614" y="855980"/>
                </a:lnTo>
                <a:lnTo>
                  <a:pt x="846809" y="861377"/>
                </a:lnTo>
                <a:lnTo>
                  <a:pt x="838883" y="872172"/>
                </a:lnTo>
                <a:lnTo>
                  <a:pt x="830322" y="882015"/>
                </a:lnTo>
                <a:lnTo>
                  <a:pt x="822079" y="891222"/>
                </a:lnTo>
                <a:lnTo>
                  <a:pt x="814469" y="899477"/>
                </a:lnTo>
                <a:lnTo>
                  <a:pt x="807177" y="906780"/>
                </a:lnTo>
                <a:lnTo>
                  <a:pt x="801280" y="912179"/>
                </a:lnTo>
                <a:lnTo>
                  <a:pt x="807327" y="916209"/>
                </a:lnTo>
                <a:lnTo>
                  <a:pt x="820976" y="924777"/>
                </a:lnTo>
                <a:lnTo>
                  <a:pt x="825483" y="927528"/>
                </a:lnTo>
                <a:lnTo>
                  <a:pt x="830507" y="922740"/>
                </a:lnTo>
                <a:lnTo>
                  <a:pt x="837466" y="916726"/>
                </a:lnTo>
                <a:lnTo>
                  <a:pt x="844425" y="910397"/>
                </a:lnTo>
                <a:lnTo>
                  <a:pt x="852332" y="904384"/>
                </a:lnTo>
                <a:lnTo>
                  <a:pt x="859924" y="898687"/>
                </a:lnTo>
                <a:lnTo>
                  <a:pt x="867831" y="893307"/>
                </a:lnTo>
                <a:lnTo>
                  <a:pt x="875739" y="887927"/>
                </a:lnTo>
                <a:lnTo>
                  <a:pt x="884596" y="882864"/>
                </a:lnTo>
                <a:lnTo>
                  <a:pt x="893136" y="878117"/>
                </a:lnTo>
                <a:lnTo>
                  <a:pt x="902309" y="873686"/>
                </a:lnTo>
                <a:lnTo>
                  <a:pt x="911798" y="869572"/>
                </a:lnTo>
                <a:lnTo>
                  <a:pt x="921287" y="865774"/>
                </a:lnTo>
                <a:lnTo>
                  <a:pt x="931409" y="862293"/>
                </a:lnTo>
                <a:lnTo>
                  <a:pt x="941847" y="859445"/>
                </a:lnTo>
                <a:lnTo>
                  <a:pt x="952285" y="856596"/>
                </a:lnTo>
                <a:lnTo>
                  <a:pt x="963356" y="854698"/>
                </a:lnTo>
                <a:lnTo>
                  <a:pt x="972212" y="853432"/>
                </a:lnTo>
                <a:lnTo>
                  <a:pt x="980753" y="852166"/>
                </a:lnTo>
                <a:lnTo>
                  <a:pt x="988660" y="851533"/>
                </a:lnTo>
                <a:lnTo>
                  <a:pt x="996252" y="850900"/>
                </a:lnTo>
                <a:lnTo>
                  <a:pt x="1003527" y="850900"/>
                </a:lnTo>
                <a:lnTo>
                  <a:pt x="1010169" y="851533"/>
                </a:lnTo>
                <a:lnTo>
                  <a:pt x="1016812" y="852166"/>
                </a:lnTo>
                <a:lnTo>
                  <a:pt x="1022505" y="853115"/>
                </a:lnTo>
                <a:lnTo>
                  <a:pt x="1028199" y="854381"/>
                </a:lnTo>
                <a:lnTo>
                  <a:pt x="1033260" y="855963"/>
                </a:lnTo>
                <a:lnTo>
                  <a:pt x="1038004" y="858179"/>
                </a:lnTo>
                <a:lnTo>
                  <a:pt x="1042116" y="860394"/>
                </a:lnTo>
                <a:lnTo>
                  <a:pt x="1046228" y="862609"/>
                </a:lnTo>
                <a:lnTo>
                  <a:pt x="1049391" y="865458"/>
                </a:lnTo>
                <a:lnTo>
                  <a:pt x="1052871" y="868306"/>
                </a:lnTo>
                <a:lnTo>
                  <a:pt x="1055401" y="871787"/>
                </a:lnTo>
                <a:lnTo>
                  <a:pt x="1057931" y="875268"/>
                </a:lnTo>
                <a:lnTo>
                  <a:pt x="1059513" y="879066"/>
                </a:lnTo>
                <a:lnTo>
                  <a:pt x="1061095" y="882864"/>
                </a:lnTo>
                <a:lnTo>
                  <a:pt x="1062043" y="887294"/>
                </a:lnTo>
                <a:lnTo>
                  <a:pt x="1062992" y="891725"/>
                </a:lnTo>
                <a:lnTo>
                  <a:pt x="1063625" y="896472"/>
                </a:lnTo>
                <a:lnTo>
                  <a:pt x="1063625" y="901219"/>
                </a:lnTo>
                <a:lnTo>
                  <a:pt x="1062992" y="906283"/>
                </a:lnTo>
                <a:lnTo>
                  <a:pt x="1062360" y="911663"/>
                </a:lnTo>
                <a:lnTo>
                  <a:pt x="1061411" y="917043"/>
                </a:lnTo>
                <a:lnTo>
                  <a:pt x="1060146" y="922740"/>
                </a:lnTo>
                <a:lnTo>
                  <a:pt x="1058564" y="928436"/>
                </a:lnTo>
                <a:lnTo>
                  <a:pt x="1056350" y="934133"/>
                </a:lnTo>
                <a:lnTo>
                  <a:pt x="1054136" y="940146"/>
                </a:lnTo>
                <a:lnTo>
                  <a:pt x="1051605" y="946475"/>
                </a:lnTo>
                <a:lnTo>
                  <a:pt x="1048442" y="952805"/>
                </a:lnTo>
                <a:lnTo>
                  <a:pt x="1044963" y="959134"/>
                </a:lnTo>
                <a:lnTo>
                  <a:pt x="1041167" y="966096"/>
                </a:lnTo>
                <a:lnTo>
                  <a:pt x="1036739" y="973375"/>
                </a:lnTo>
                <a:lnTo>
                  <a:pt x="1031994" y="980654"/>
                </a:lnTo>
                <a:lnTo>
                  <a:pt x="1026933" y="988250"/>
                </a:lnTo>
                <a:lnTo>
                  <a:pt x="1021240" y="995845"/>
                </a:lnTo>
                <a:lnTo>
                  <a:pt x="1008904" y="1011353"/>
                </a:lnTo>
                <a:lnTo>
                  <a:pt x="997613" y="1025070"/>
                </a:lnTo>
                <a:lnTo>
                  <a:pt x="998737" y="1025688"/>
                </a:lnTo>
                <a:lnTo>
                  <a:pt x="1020087" y="1037234"/>
                </a:lnTo>
                <a:lnTo>
                  <a:pt x="1021090" y="1036320"/>
                </a:lnTo>
                <a:lnTo>
                  <a:pt x="1031219" y="1027112"/>
                </a:lnTo>
                <a:lnTo>
                  <a:pt x="1052110" y="1009332"/>
                </a:lnTo>
                <a:lnTo>
                  <a:pt x="1071419" y="993774"/>
                </a:lnTo>
                <a:lnTo>
                  <a:pt x="1088828" y="979804"/>
                </a:lnTo>
                <a:lnTo>
                  <a:pt x="1104021" y="968374"/>
                </a:lnTo>
                <a:lnTo>
                  <a:pt x="1116050" y="959802"/>
                </a:lnTo>
                <a:lnTo>
                  <a:pt x="1125862" y="952182"/>
                </a:lnTo>
                <a:lnTo>
                  <a:pt x="1136624" y="950277"/>
                </a:lnTo>
                <a:lnTo>
                  <a:pt x="1146437" y="949007"/>
                </a:lnTo>
                <a:lnTo>
                  <a:pt x="1156249" y="948372"/>
                </a:lnTo>
                <a:lnTo>
                  <a:pt x="1164795" y="947737"/>
                </a:lnTo>
                <a:lnTo>
                  <a:pt x="1172709" y="947737"/>
                </a:lnTo>
                <a:lnTo>
                  <a:pt x="1180622" y="948372"/>
                </a:lnTo>
                <a:lnTo>
                  <a:pt x="1187586" y="949007"/>
                </a:lnTo>
                <a:lnTo>
                  <a:pt x="1193916" y="949959"/>
                </a:lnTo>
                <a:lnTo>
                  <a:pt x="1199930" y="951547"/>
                </a:lnTo>
                <a:lnTo>
                  <a:pt x="1204995" y="953452"/>
                </a:lnTo>
                <a:lnTo>
                  <a:pt x="1209743" y="955674"/>
                </a:lnTo>
                <a:lnTo>
                  <a:pt x="1214174" y="958214"/>
                </a:lnTo>
                <a:lnTo>
                  <a:pt x="1217656" y="961072"/>
                </a:lnTo>
                <a:lnTo>
                  <a:pt x="1221138" y="964247"/>
                </a:lnTo>
                <a:lnTo>
                  <a:pt x="1223670" y="967739"/>
                </a:lnTo>
                <a:lnTo>
                  <a:pt x="1226202" y="971232"/>
                </a:lnTo>
                <a:lnTo>
                  <a:pt x="1228102" y="975359"/>
                </a:lnTo>
                <a:lnTo>
                  <a:pt x="1229684" y="979804"/>
                </a:lnTo>
                <a:lnTo>
                  <a:pt x="1230634" y="983932"/>
                </a:lnTo>
                <a:lnTo>
                  <a:pt x="1231583" y="988694"/>
                </a:lnTo>
                <a:lnTo>
                  <a:pt x="1231900" y="993774"/>
                </a:lnTo>
                <a:lnTo>
                  <a:pt x="1231900" y="998854"/>
                </a:lnTo>
                <a:lnTo>
                  <a:pt x="1231267" y="1003934"/>
                </a:lnTo>
                <a:lnTo>
                  <a:pt x="1230317" y="1009650"/>
                </a:lnTo>
                <a:lnTo>
                  <a:pt x="1229368" y="1015365"/>
                </a:lnTo>
                <a:lnTo>
                  <a:pt x="1228102" y="1021080"/>
                </a:lnTo>
                <a:lnTo>
                  <a:pt x="1226519" y="1027112"/>
                </a:lnTo>
                <a:lnTo>
                  <a:pt x="1224303" y="1033145"/>
                </a:lnTo>
                <a:lnTo>
                  <a:pt x="1222088" y="1039177"/>
                </a:lnTo>
                <a:lnTo>
                  <a:pt x="1219872" y="1045527"/>
                </a:lnTo>
                <a:lnTo>
                  <a:pt x="1214174" y="1058227"/>
                </a:lnTo>
                <a:lnTo>
                  <a:pt x="1207527" y="1070927"/>
                </a:lnTo>
                <a:lnTo>
                  <a:pt x="1200563" y="1084262"/>
                </a:lnTo>
                <a:lnTo>
                  <a:pt x="1192650" y="1097280"/>
                </a:lnTo>
                <a:lnTo>
                  <a:pt x="1184104" y="1110297"/>
                </a:lnTo>
                <a:lnTo>
                  <a:pt x="1177556" y="1120028"/>
                </a:lnTo>
                <a:lnTo>
                  <a:pt x="1226114" y="1144685"/>
                </a:lnTo>
                <a:lnTo>
                  <a:pt x="1235618" y="1136968"/>
                </a:lnTo>
                <a:lnTo>
                  <a:pt x="1241959" y="1131570"/>
                </a:lnTo>
                <a:lnTo>
                  <a:pt x="1248934" y="1126173"/>
                </a:lnTo>
                <a:lnTo>
                  <a:pt x="1256227" y="1121093"/>
                </a:lnTo>
                <a:lnTo>
                  <a:pt x="1263836" y="1116330"/>
                </a:lnTo>
                <a:lnTo>
                  <a:pt x="1271445" y="1111250"/>
                </a:lnTo>
                <a:lnTo>
                  <a:pt x="1279055" y="1106488"/>
                </a:lnTo>
                <a:lnTo>
                  <a:pt x="1286981" y="1102678"/>
                </a:lnTo>
                <a:lnTo>
                  <a:pt x="1295542" y="1098868"/>
                </a:lnTo>
                <a:lnTo>
                  <a:pt x="1303468" y="1095375"/>
                </a:lnTo>
                <a:lnTo>
                  <a:pt x="1304197" y="1095150"/>
                </a:lnTo>
                <a:lnTo>
                  <a:pt x="1255077" y="1053085"/>
                </a:lnTo>
                <a:lnTo>
                  <a:pt x="1253172" y="1051499"/>
                </a:lnTo>
                <a:lnTo>
                  <a:pt x="1251585" y="1049280"/>
                </a:lnTo>
                <a:lnTo>
                  <a:pt x="1249997" y="1047378"/>
                </a:lnTo>
                <a:lnTo>
                  <a:pt x="1248727" y="1045158"/>
                </a:lnTo>
                <a:lnTo>
                  <a:pt x="1247775" y="1042622"/>
                </a:lnTo>
                <a:lnTo>
                  <a:pt x="1247140" y="1040402"/>
                </a:lnTo>
                <a:lnTo>
                  <a:pt x="1246505" y="1038183"/>
                </a:lnTo>
                <a:lnTo>
                  <a:pt x="1246187" y="1035646"/>
                </a:lnTo>
                <a:lnTo>
                  <a:pt x="1246187" y="1033110"/>
                </a:lnTo>
                <a:lnTo>
                  <a:pt x="1246505" y="1030890"/>
                </a:lnTo>
                <a:lnTo>
                  <a:pt x="1246822" y="1028354"/>
                </a:lnTo>
                <a:lnTo>
                  <a:pt x="1247457" y="1026135"/>
                </a:lnTo>
                <a:lnTo>
                  <a:pt x="1248092" y="1023281"/>
                </a:lnTo>
                <a:lnTo>
                  <a:pt x="1249362" y="1021379"/>
                </a:lnTo>
                <a:lnTo>
                  <a:pt x="1250632" y="1019159"/>
                </a:lnTo>
                <a:lnTo>
                  <a:pt x="1252537" y="1016940"/>
                </a:lnTo>
                <a:lnTo>
                  <a:pt x="1254125" y="1015037"/>
                </a:lnTo>
                <a:lnTo>
                  <a:pt x="1256030" y="1013452"/>
                </a:lnTo>
                <a:lnTo>
                  <a:pt x="1258252" y="1012184"/>
                </a:lnTo>
                <a:lnTo>
                  <a:pt x="1260475" y="1010599"/>
                </a:lnTo>
                <a:lnTo>
                  <a:pt x="1262380" y="1009647"/>
                </a:lnTo>
                <a:lnTo>
                  <a:pt x="1264920" y="1009013"/>
                </a:lnTo>
                <a:lnTo>
                  <a:pt x="1267460" y="1008379"/>
                </a:lnTo>
                <a:lnTo>
                  <a:pt x="1269682" y="1008062"/>
                </a:lnTo>
                <a:lnTo>
                  <a:pt x="1272222" y="1008062"/>
                </a:lnTo>
                <a:lnTo>
                  <a:pt x="1274762" y="1008062"/>
                </a:lnTo>
                <a:lnTo>
                  <a:pt x="1277302" y="1008696"/>
                </a:lnTo>
                <a:lnTo>
                  <a:pt x="1279525" y="1009013"/>
                </a:lnTo>
                <a:lnTo>
                  <a:pt x="1281747" y="1009964"/>
                </a:lnTo>
                <a:lnTo>
                  <a:pt x="1284287" y="1010916"/>
                </a:lnTo>
                <a:lnTo>
                  <a:pt x="1286510" y="1012818"/>
                </a:lnTo>
                <a:lnTo>
                  <a:pt x="1288415" y="1014086"/>
                </a:lnTo>
                <a:lnTo>
                  <a:pt x="1476735" y="1175116"/>
                </a:lnTo>
                <a:lnTo>
                  <a:pt x="1485356" y="1180861"/>
                </a:lnTo>
                <a:lnTo>
                  <a:pt x="1496783" y="1187525"/>
                </a:lnTo>
                <a:lnTo>
                  <a:pt x="1503132" y="1191015"/>
                </a:lnTo>
                <a:lnTo>
                  <a:pt x="1509798" y="1194506"/>
                </a:lnTo>
                <a:lnTo>
                  <a:pt x="1516781" y="1197679"/>
                </a:lnTo>
                <a:lnTo>
                  <a:pt x="1523765" y="1200852"/>
                </a:lnTo>
                <a:lnTo>
                  <a:pt x="1531066" y="1203708"/>
                </a:lnTo>
                <a:lnTo>
                  <a:pt x="1538367" y="1206247"/>
                </a:lnTo>
                <a:lnTo>
                  <a:pt x="1545668" y="1208151"/>
                </a:lnTo>
                <a:lnTo>
                  <a:pt x="1552969" y="1209738"/>
                </a:lnTo>
                <a:lnTo>
                  <a:pt x="1560587" y="1210690"/>
                </a:lnTo>
                <a:lnTo>
                  <a:pt x="1567888" y="1211324"/>
                </a:lnTo>
                <a:lnTo>
                  <a:pt x="1572649" y="1210690"/>
                </a:lnTo>
                <a:lnTo>
                  <a:pt x="1577411" y="1210372"/>
                </a:lnTo>
                <a:lnTo>
                  <a:pt x="1581855" y="1209420"/>
                </a:lnTo>
                <a:lnTo>
                  <a:pt x="1586299" y="1208151"/>
                </a:lnTo>
                <a:lnTo>
                  <a:pt x="1590108" y="1206564"/>
                </a:lnTo>
                <a:lnTo>
                  <a:pt x="1593917" y="1204026"/>
                </a:lnTo>
                <a:lnTo>
                  <a:pt x="1597409" y="1201804"/>
                </a:lnTo>
                <a:lnTo>
                  <a:pt x="1600900" y="1198948"/>
                </a:lnTo>
                <a:lnTo>
                  <a:pt x="1601535" y="1197996"/>
                </a:lnTo>
                <a:lnTo>
                  <a:pt x="1601853" y="1197362"/>
                </a:lnTo>
                <a:lnTo>
                  <a:pt x="1602170" y="1195141"/>
                </a:lnTo>
                <a:lnTo>
                  <a:pt x="1602170" y="1191967"/>
                </a:lnTo>
                <a:lnTo>
                  <a:pt x="1601218" y="1188159"/>
                </a:lnTo>
                <a:lnTo>
                  <a:pt x="1599948" y="1183717"/>
                </a:lnTo>
                <a:lnTo>
                  <a:pt x="1597726" y="1178640"/>
                </a:lnTo>
                <a:lnTo>
                  <a:pt x="1595504" y="1173245"/>
                </a:lnTo>
                <a:lnTo>
                  <a:pt x="1592647" y="1167533"/>
                </a:lnTo>
                <a:lnTo>
                  <a:pt x="1589155" y="1161186"/>
                </a:lnTo>
                <a:lnTo>
                  <a:pt x="1585029" y="1154523"/>
                </a:lnTo>
                <a:lnTo>
                  <a:pt x="1580902" y="1147541"/>
                </a:lnTo>
                <a:lnTo>
                  <a:pt x="1576141" y="1140560"/>
                </a:lnTo>
                <a:lnTo>
                  <a:pt x="1570745" y="1132944"/>
                </a:lnTo>
                <a:lnTo>
                  <a:pt x="1565031" y="1125646"/>
                </a:lnTo>
                <a:lnTo>
                  <a:pt x="1559000" y="1118347"/>
                </a:lnTo>
                <a:lnTo>
                  <a:pt x="1552334" y="1111049"/>
                </a:lnTo>
                <a:lnTo>
                  <a:pt x="1550747" y="1109145"/>
                </a:lnTo>
                <a:lnTo>
                  <a:pt x="1549477" y="1106923"/>
                </a:lnTo>
                <a:lnTo>
                  <a:pt x="1548525" y="1105020"/>
                </a:lnTo>
                <a:lnTo>
                  <a:pt x="1548518" y="1105002"/>
                </a:lnTo>
                <a:lnTo>
                  <a:pt x="1288131" y="881697"/>
                </a:lnTo>
                <a:lnTo>
                  <a:pt x="1286218" y="880109"/>
                </a:lnTo>
                <a:lnTo>
                  <a:pt x="1284625" y="878204"/>
                </a:lnTo>
                <a:lnTo>
                  <a:pt x="1283350" y="875982"/>
                </a:lnTo>
                <a:lnTo>
                  <a:pt x="1282394" y="873759"/>
                </a:lnTo>
                <a:lnTo>
                  <a:pt x="1281119" y="871854"/>
                </a:lnTo>
                <a:lnTo>
                  <a:pt x="1280162" y="869314"/>
                </a:lnTo>
                <a:lnTo>
                  <a:pt x="1279844" y="866774"/>
                </a:lnTo>
                <a:lnTo>
                  <a:pt x="1279525" y="864552"/>
                </a:lnTo>
                <a:lnTo>
                  <a:pt x="1279525" y="862012"/>
                </a:lnTo>
                <a:lnTo>
                  <a:pt x="1279525" y="859472"/>
                </a:lnTo>
                <a:lnTo>
                  <a:pt x="1279844" y="857249"/>
                </a:lnTo>
                <a:lnTo>
                  <a:pt x="1280481" y="854709"/>
                </a:lnTo>
                <a:lnTo>
                  <a:pt x="1281437" y="852487"/>
                </a:lnTo>
                <a:lnTo>
                  <a:pt x="1282712" y="849947"/>
                </a:lnTo>
                <a:lnTo>
                  <a:pt x="1283987" y="847724"/>
                </a:lnTo>
                <a:lnTo>
                  <a:pt x="1285581" y="845819"/>
                </a:lnTo>
                <a:lnTo>
                  <a:pt x="1287493" y="843597"/>
                </a:lnTo>
                <a:lnTo>
                  <a:pt x="1289406" y="842009"/>
                </a:lnTo>
                <a:lnTo>
                  <a:pt x="1291637" y="840739"/>
                </a:lnTo>
                <a:lnTo>
                  <a:pt x="1293549" y="839469"/>
                </a:lnTo>
                <a:lnTo>
                  <a:pt x="1296099" y="838517"/>
                </a:lnTo>
                <a:lnTo>
                  <a:pt x="1298330" y="837882"/>
                </a:lnTo>
                <a:lnTo>
                  <a:pt x="1300561" y="837247"/>
                </a:lnTo>
                <a:lnTo>
                  <a:pt x="1303430" y="836929"/>
                </a:lnTo>
                <a:lnTo>
                  <a:pt x="1305661" y="836612"/>
                </a:lnTo>
                <a:lnTo>
                  <a:pt x="1308211" y="836929"/>
                </a:lnTo>
                <a:lnTo>
                  <a:pt x="1310761" y="837247"/>
                </a:lnTo>
                <a:lnTo>
                  <a:pt x="1312992" y="838199"/>
                </a:lnTo>
                <a:lnTo>
                  <a:pt x="1315542" y="839152"/>
                </a:lnTo>
                <a:lnTo>
                  <a:pt x="1317773" y="840104"/>
                </a:lnTo>
                <a:lnTo>
                  <a:pt x="1319685" y="841374"/>
                </a:lnTo>
                <a:lnTo>
                  <a:pt x="1322235" y="842962"/>
                </a:lnTo>
                <a:lnTo>
                  <a:pt x="1599213" y="1080452"/>
                </a:lnTo>
                <a:lnTo>
                  <a:pt x="1601126" y="1082675"/>
                </a:lnTo>
                <a:lnTo>
                  <a:pt x="1602720" y="1084262"/>
                </a:lnTo>
                <a:lnTo>
                  <a:pt x="1603369" y="1085394"/>
                </a:lnTo>
                <a:lnTo>
                  <a:pt x="1603757" y="1085663"/>
                </a:lnTo>
                <a:lnTo>
                  <a:pt x="1609153" y="1089153"/>
                </a:lnTo>
                <a:lnTo>
                  <a:pt x="1614867" y="1092326"/>
                </a:lnTo>
                <a:lnTo>
                  <a:pt x="1621216" y="1095500"/>
                </a:lnTo>
                <a:lnTo>
                  <a:pt x="1627882" y="1098673"/>
                </a:lnTo>
                <a:lnTo>
                  <a:pt x="1634865" y="1101529"/>
                </a:lnTo>
                <a:lnTo>
                  <a:pt x="1642484" y="1104385"/>
                </a:lnTo>
                <a:lnTo>
                  <a:pt x="1650737" y="1106289"/>
                </a:lnTo>
                <a:lnTo>
                  <a:pt x="1658673" y="1107875"/>
                </a:lnTo>
                <a:lnTo>
                  <a:pt x="1667243" y="1109462"/>
                </a:lnTo>
                <a:lnTo>
                  <a:pt x="1676131" y="1109779"/>
                </a:lnTo>
                <a:lnTo>
                  <a:pt x="1680893" y="1109462"/>
                </a:lnTo>
                <a:lnTo>
                  <a:pt x="1685654" y="1109145"/>
                </a:lnTo>
                <a:lnTo>
                  <a:pt x="1690733" y="1108510"/>
                </a:lnTo>
                <a:lnTo>
                  <a:pt x="1695494" y="1107241"/>
                </a:lnTo>
                <a:lnTo>
                  <a:pt x="1700256" y="1105971"/>
                </a:lnTo>
                <a:lnTo>
                  <a:pt x="1705017" y="1104702"/>
                </a:lnTo>
                <a:lnTo>
                  <a:pt x="1709461" y="1102798"/>
                </a:lnTo>
                <a:lnTo>
                  <a:pt x="1713905" y="1100577"/>
                </a:lnTo>
                <a:lnTo>
                  <a:pt x="1718349" y="1098356"/>
                </a:lnTo>
                <a:lnTo>
                  <a:pt x="1722158" y="1095817"/>
                </a:lnTo>
                <a:lnTo>
                  <a:pt x="1725015" y="1092961"/>
                </a:lnTo>
                <a:lnTo>
                  <a:pt x="1726920" y="1090740"/>
                </a:lnTo>
                <a:lnTo>
                  <a:pt x="1728824" y="1088201"/>
                </a:lnTo>
                <a:lnTo>
                  <a:pt x="1729777" y="1085980"/>
                </a:lnTo>
                <a:lnTo>
                  <a:pt x="1730411" y="1083759"/>
                </a:lnTo>
                <a:lnTo>
                  <a:pt x="1730729" y="1081220"/>
                </a:lnTo>
                <a:lnTo>
                  <a:pt x="1731046" y="1078681"/>
                </a:lnTo>
                <a:lnTo>
                  <a:pt x="1731364" y="1075508"/>
                </a:lnTo>
                <a:lnTo>
                  <a:pt x="1731046" y="1072652"/>
                </a:lnTo>
                <a:lnTo>
                  <a:pt x="1730729" y="1069796"/>
                </a:lnTo>
                <a:lnTo>
                  <a:pt x="1729459" y="1063450"/>
                </a:lnTo>
                <a:lnTo>
                  <a:pt x="1727237" y="1056468"/>
                </a:lnTo>
                <a:lnTo>
                  <a:pt x="1724380" y="1049487"/>
                </a:lnTo>
                <a:lnTo>
                  <a:pt x="1721523" y="1042506"/>
                </a:lnTo>
                <a:lnTo>
                  <a:pt x="1717397" y="1035525"/>
                </a:lnTo>
                <a:lnTo>
                  <a:pt x="1713270" y="1028226"/>
                </a:lnTo>
                <a:lnTo>
                  <a:pt x="1708826" y="1021245"/>
                </a:lnTo>
                <a:lnTo>
                  <a:pt x="1704065" y="1014581"/>
                </a:lnTo>
                <a:lnTo>
                  <a:pt x="1699303" y="1008235"/>
                </a:lnTo>
                <a:lnTo>
                  <a:pt x="1694542" y="1001888"/>
                </a:lnTo>
                <a:lnTo>
                  <a:pt x="1685337" y="990781"/>
                </a:lnTo>
                <a:lnTo>
                  <a:pt x="1677083" y="982213"/>
                </a:lnTo>
                <a:lnTo>
                  <a:pt x="1675496" y="980309"/>
                </a:lnTo>
                <a:lnTo>
                  <a:pt x="1674227" y="978406"/>
                </a:lnTo>
                <a:lnTo>
                  <a:pt x="1672005" y="974598"/>
                </a:lnTo>
                <a:lnTo>
                  <a:pt x="1671927" y="974324"/>
                </a:lnTo>
                <a:lnTo>
                  <a:pt x="1444336" y="780150"/>
                </a:lnTo>
                <a:lnTo>
                  <a:pt x="1442107" y="778243"/>
                </a:lnTo>
                <a:lnTo>
                  <a:pt x="1440514" y="776336"/>
                </a:lnTo>
                <a:lnTo>
                  <a:pt x="1439240" y="774429"/>
                </a:lnTo>
                <a:lnTo>
                  <a:pt x="1437966" y="771886"/>
                </a:lnTo>
                <a:lnTo>
                  <a:pt x="1436692" y="769978"/>
                </a:lnTo>
                <a:lnTo>
                  <a:pt x="1436055" y="767753"/>
                </a:lnTo>
                <a:lnTo>
                  <a:pt x="1435418" y="764892"/>
                </a:lnTo>
                <a:lnTo>
                  <a:pt x="1435100" y="762667"/>
                </a:lnTo>
                <a:lnTo>
                  <a:pt x="1435100" y="760442"/>
                </a:lnTo>
                <a:lnTo>
                  <a:pt x="1435418" y="757581"/>
                </a:lnTo>
                <a:lnTo>
                  <a:pt x="1435737" y="755356"/>
                </a:lnTo>
                <a:lnTo>
                  <a:pt x="1436374" y="752813"/>
                </a:lnTo>
                <a:lnTo>
                  <a:pt x="1437329" y="750588"/>
                </a:lnTo>
                <a:lnTo>
                  <a:pt x="1438603" y="748363"/>
                </a:lnTo>
                <a:lnTo>
                  <a:pt x="1439877" y="745820"/>
                </a:lnTo>
                <a:lnTo>
                  <a:pt x="1441470" y="743912"/>
                </a:lnTo>
                <a:lnTo>
                  <a:pt x="1443062" y="742005"/>
                </a:lnTo>
                <a:lnTo>
                  <a:pt x="1445292" y="740098"/>
                </a:lnTo>
                <a:lnTo>
                  <a:pt x="1447203" y="738826"/>
                </a:lnTo>
                <a:lnTo>
                  <a:pt x="1449114" y="737555"/>
                </a:lnTo>
                <a:lnTo>
                  <a:pt x="1451662" y="736601"/>
                </a:lnTo>
                <a:lnTo>
                  <a:pt x="1453891" y="735966"/>
                </a:lnTo>
                <a:lnTo>
                  <a:pt x="1456120" y="735330"/>
                </a:lnTo>
                <a:lnTo>
                  <a:pt x="1458987" y="735012"/>
                </a:lnTo>
                <a:lnTo>
                  <a:pt x="1461216" y="735012"/>
                </a:lnTo>
                <a:lnTo>
                  <a:pt x="1464083" y="735330"/>
                </a:lnTo>
                <a:lnTo>
                  <a:pt x="1466312" y="735648"/>
                </a:lnTo>
                <a:lnTo>
                  <a:pt x="1468542" y="736283"/>
                </a:lnTo>
                <a:lnTo>
                  <a:pt x="1471089" y="736919"/>
                </a:lnTo>
                <a:lnTo>
                  <a:pt x="1473319" y="738191"/>
                </a:lnTo>
                <a:lnTo>
                  <a:pt x="1475548" y="739462"/>
                </a:lnTo>
                <a:lnTo>
                  <a:pt x="1477778" y="741369"/>
                </a:lnTo>
                <a:lnTo>
                  <a:pt x="1720261" y="947946"/>
                </a:lnTo>
                <a:lnTo>
                  <a:pt x="1725967" y="950798"/>
                </a:lnTo>
                <a:lnTo>
                  <a:pt x="1748505" y="962222"/>
                </a:lnTo>
                <a:lnTo>
                  <a:pt x="1760250" y="967934"/>
                </a:lnTo>
                <a:lnTo>
                  <a:pt x="1771043" y="972694"/>
                </a:lnTo>
                <a:lnTo>
                  <a:pt x="1782153" y="976819"/>
                </a:lnTo>
                <a:lnTo>
                  <a:pt x="1787549" y="978723"/>
                </a:lnTo>
                <a:lnTo>
                  <a:pt x="1792628" y="980309"/>
                </a:lnTo>
                <a:lnTo>
                  <a:pt x="1797389" y="981579"/>
                </a:lnTo>
                <a:lnTo>
                  <a:pt x="1802468" y="982531"/>
                </a:lnTo>
                <a:lnTo>
                  <a:pt x="1806912" y="982848"/>
                </a:lnTo>
                <a:lnTo>
                  <a:pt x="1811673" y="983165"/>
                </a:lnTo>
                <a:lnTo>
                  <a:pt x="1814848" y="983165"/>
                </a:lnTo>
                <a:lnTo>
                  <a:pt x="1818974" y="982531"/>
                </a:lnTo>
                <a:lnTo>
                  <a:pt x="1820879" y="981896"/>
                </a:lnTo>
                <a:lnTo>
                  <a:pt x="1823101" y="981261"/>
                </a:lnTo>
                <a:lnTo>
                  <a:pt x="1825640" y="979992"/>
                </a:lnTo>
                <a:lnTo>
                  <a:pt x="1827862" y="977771"/>
                </a:lnTo>
                <a:lnTo>
                  <a:pt x="1829767" y="975867"/>
                </a:lnTo>
                <a:lnTo>
                  <a:pt x="1832306" y="973328"/>
                </a:lnTo>
                <a:lnTo>
                  <a:pt x="1834528" y="969838"/>
                </a:lnTo>
                <a:lnTo>
                  <a:pt x="1836433" y="965395"/>
                </a:lnTo>
                <a:lnTo>
                  <a:pt x="1838972" y="960953"/>
                </a:lnTo>
                <a:lnTo>
                  <a:pt x="1840559" y="955558"/>
                </a:lnTo>
                <a:lnTo>
                  <a:pt x="1842464" y="948894"/>
                </a:lnTo>
                <a:lnTo>
                  <a:pt x="1844369" y="941596"/>
                </a:lnTo>
                <a:lnTo>
                  <a:pt x="1845321" y="935884"/>
                </a:lnTo>
                <a:lnTo>
                  <a:pt x="1845638" y="929854"/>
                </a:lnTo>
                <a:lnTo>
                  <a:pt x="1845321" y="924143"/>
                </a:lnTo>
                <a:lnTo>
                  <a:pt x="1844686" y="918113"/>
                </a:lnTo>
                <a:lnTo>
                  <a:pt x="1843099" y="912401"/>
                </a:lnTo>
                <a:lnTo>
                  <a:pt x="1841194" y="906689"/>
                </a:lnTo>
                <a:lnTo>
                  <a:pt x="1839290" y="901295"/>
                </a:lnTo>
                <a:lnTo>
                  <a:pt x="1836433" y="895900"/>
                </a:lnTo>
                <a:lnTo>
                  <a:pt x="1833576" y="890188"/>
                </a:lnTo>
                <a:lnTo>
                  <a:pt x="1830719" y="884794"/>
                </a:lnTo>
                <a:lnTo>
                  <a:pt x="1823101" y="874005"/>
                </a:lnTo>
                <a:lnTo>
                  <a:pt x="1815483" y="863216"/>
                </a:lnTo>
                <a:lnTo>
                  <a:pt x="1807864" y="852744"/>
                </a:lnTo>
                <a:lnTo>
                  <a:pt x="1798976" y="841320"/>
                </a:lnTo>
                <a:lnTo>
                  <a:pt x="1794850" y="835608"/>
                </a:lnTo>
                <a:lnTo>
                  <a:pt x="1791041" y="829896"/>
                </a:lnTo>
                <a:lnTo>
                  <a:pt x="1783105" y="817520"/>
                </a:lnTo>
                <a:lnTo>
                  <a:pt x="1775487" y="804510"/>
                </a:lnTo>
                <a:lnTo>
                  <a:pt x="1772927" y="799925"/>
                </a:lnTo>
                <a:lnTo>
                  <a:pt x="1762353" y="789648"/>
                </a:lnTo>
                <a:lnTo>
                  <a:pt x="1738534" y="767435"/>
                </a:lnTo>
                <a:lnTo>
                  <a:pt x="1711856" y="742048"/>
                </a:lnTo>
                <a:lnTo>
                  <a:pt x="1682955" y="714758"/>
                </a:lnTo>
                <a:lnTo>
                  <a:pt x="1652148" y="686833"/>
                </a:lnTo>
                <a:lnTo>
                  <a:pt x="1620389" y="659225"/>
                </a:lnTo>
                <a:lnTo>
                  <a:pt x="1588630" y="631935"/>
                </a:lnTo>
                <a:lnTo>
                  <a:pt x="1573385" y="619242"/>
                </a:lnTo>
                <a:lnTo>
                  <a:pt x="1557823" y="606866"/>
                </a:lnTo>
                <a:lnTo>
                  <a:pt x="1542896" y="595125"/>
                </a:lnTo>
                <a:lnTo>
                  <a:pt x="1528605" y="584018"/>
                </a:lnTo>
                <a:lnTo>
                  <a:pt x="1514948" y="574181"/>
                </a:lnTo>
                <a:lnTo>
                  <a:pt x="1501609" y="564661"/>
                </a:lnTo>
                <a:lnTo>
                  <a:pt x="1489223" y="557045"/>
                </a:lnTo>
                <a:lnTo>
                  <a:pt x="1477790" y="550064"/>
                </a:lnTo>
                <a:lnTo>
                  <a:pt x="1466992" y="544669"/>
                </a:lnTo>
                <a:lnTo>
                  <a:pt x="1462228" y="542448"/>
                </a:lnTo>
                <a:lnTo>
                  <a:pt x="1457781" y="540544"/>
                </a:lnTo>
                <a:lnTo>
                  <a:pt x="1453335" y="538957"/>
                </a:lnTo>
                <a:lnTo>
                  <a:pt x="1449206" y="538005"/>
                </a:lnTo>
                <a:lnTo>
                  <a:pt x="1445713" y="537371"/>
                </a:lnTo>
                <a:lnTo>
                  <a:pt x="1442219" y="537371"/>
                </a:lnTo>
                <a:lnTo>
                  <a:pt x="1429516" y="537053"/>
                </a:lnTo>
                <a:lnTo>
                  <a:pt x="1417129" y="536101"/>
                </a:lnTo>
                <a:lnTo>
                  <a:pt x="1393310" y="533563"/>
                </a:lnTo>
                <a:lnTo>
                  <a:pt x="1381559" y="532928"/>
                </a:lnTo>
                <a:lnTo>
                  <a:pt x="1369808" y="532611"/>
                </a:lnTo>
                <a:lnTo>
                  <a:pt x="1363774" y="532928"/>
                </a:lnTo>
                <a:lnTo>
                  <a:pt x="1357740" y="533245"/>
                </a:lnTo>
                <a:lnTo>
                  <a:pt x="1351705" y="533880"/>
                </a:lnTo>
                <a:lnTo>
                  <a:pt x="1345671" y="535149"/>
                </a:lnTo>
                <a:lnTo>
                  <a:pt x="1339637" y="536419"/>
                </a:lnTo>
                <a:lnTo>
                  <a:pt x="1333920" y="538323"/>
                </a:lnTo>
                <a:lnTo>
                  <a:pt x="1327568" y="540227"/>
                </a:lnTo>
                <a:lnTo>
                  <a:pt x="1321534" y="543083"/>
                </a:lnTo>
                <a:lnTo>
                  <a:pt x="1315182" y="546256"/>
                </a:lnTo>
                <a:lnTo>
                  <a:pt x="1308830" y="549746"/>
                </a:lnTo>
                <a:lnTo>
                  <a:pt x="1302161" y="553872"/>
                </a:lnTo>
                <a:lnTo>
                  <a:pt x="1295491" y="558949"/>
                </a:lnTo>
                <a:lnTo>
                  <a:pt x="1288822" y="564344"/>
                </a:lnTo>
                <a:lnTo>
                  <a:pt x="1281517" y="570373"/>
                </a:lnTo>
                <a:lnTo>
                  <a:pt x="1274530" y="577037"/>
                </a:lnTo>
                <a:lnTo>
                  <a:pt x="1267225" y="584653"/>
                </a:lnTo>
                <a:lnTo>
                  <a:pt x="1259921" y="593221"/>
                </a:lnTo>
                <a:lnTo>
                  <a:pt x="1252616" y="602106"/>
                </a:lnTo>
                <a:lnTo>
                  <a:pt x="1244676" y="612260"/>
                </a:lnTo>
                <a:lnTo>
                  <a:pt x="1236737" y="622732"/>
                </a:lnTo>
                <a:lnTo>
                  <a:pt x="1232608" y="628444"/>
                </a:lnTo>
                <a:lnTo>
                  <a:pt x="1228162" y="633839"/>
                </a:lnTo>
                <a:lnTo>
                  <a:pt x="1219269" y="644628"/>
                </a:lnTo>
                <a:lnTo>
                  <a:pt x="1209424" y="654783"/>
                </a:lnTo>
                <a:lnTo>
                  <a:pt x="1199261" y="664937"/>
                </a:lnTo>
                <a:lnTo>
                  <a:pt x="1188145" y="674140"/>
                </a:lnTo>
                <a:lnTo>
                  <a:pt x="1177029" y="683342"/>
                </a:lnTo>
                <a:lnTo>
                  <a:pt x="1165278" y="691593"/>
                </a:lnTo>
                <a:lnTo>
                  <a:pt x="1153845" y="699526"/>
                </a:lnTo>
                <a:lnTo>
                  <a:pt x="1141776" y="706508"/>
                </a:lnTo>
                <a:lnTo>
                  <a:pt x="1129390" y="713171"/>
                </a:lnTo>
                <a:lnTo>
                  <a:pt x="1117322" y="718883"/>
                </a:lnTo>
                <a:lnTo>
                  <a:pt x="1105253" y="724278"/>
                </a:lnTo>
                <a:lnTo>
                  <a:pt x="1093184" y="728403"/>
                </a:lnTo>
                <a:lnTo>
                  <a:pt x="1081433" y="731894"/>
                </a:lnTo>
                <a:lnTo>
                  <a:pt x="1070318" y="734433"/>
                </a:lnTo>
                <a:lnTo>
                  <a:pt x="1064601" y="735385"/>
                </a:lnTo>
                <a:lnTo>
                  <a:pt x="1059202" y="736019"/>
                </a:lnTo>
                <a:lnTo>
                  <a:pt x="1053803" y="736654"/>
                </a:lnTo>
                <a:lnTo>
                  <a:pt x="1048404" y="736971"/>
                </a:lnTo>
                <a:lnTo>
                  <a:pt x="1043322" y="736971"/>
                </a:lnTo>
                <a:lnTo>
                  <a:pt x="1038558" y="736654"/>
                </a:lnTo>
                <a:lnTo>
                  <a:pt x="1033795" y="736019"/>
                </a:lnTo>
                <a:lnTo>
                  <a:pt x="1029031" y="735385"/>
                </a:lnTo>
                <a:lnTo>
                  <a:pt x="1024267" y="734433"/>
                </a:lnTo>
                <a:lnTo>
                  <a:pt x="1020138" y="732846"/>
                </a:lnTo>
                <a:lnTo>
                  <a:pt x="1016009" y="731259"/>
                </a:lnTo>
                <a:lnTo>
                  <a:pt x="1012198" y="729355"/>
                </a:lnTo>
                <a:lnTo>
                  <a:pt x="1008387" y="727134"/>
                </a:lnTo>
                <a:lnTo>
                  <a:pt x="1004894" y="724595"/>
                </a:lnTo>
                <a:lnTo>
                  <a:pt x="1001718" y="722057"/>
                </a:lnTo>
                <a:lnTo>
                  <a:pt x="998542" y="718883"/>
                </a:lnTo>
                <a:lnTo>
                  <a:pt x="996001" y="715710"/>
                </a:lnTo>
                <a:lnTo>
                  <a:pt x="993778" y="711902"/>
                </a:lnTo>
                <a:lnTo>
                  <a:pt x="991237" y="707777"/>
                </a:lnTo>
                <a:lnTo>
                  <a:pt x="989331" y="703652"/>
                </a:lnTo>
                <a:lnTo>
                  <a:pt x="987744" y="698892"/>
                </a:lnTo>
                <a:lnTo>
                  <a:pt x="986473" y="693814"/>
                </a:lnTo>
                <a:lnTo>
                  <a:pt x="985203" y="688420"/>
                </a:lnTo>
                <a:lnTo>
                  <a:pt x="984568" y="683025"/>
                </a:lnTo>
                <a:lnTo>
                  <a:pt x="984250" y="676678"/>
                </a:lnTo>
                <a:lnTo>
                  <a:pt x="984250" y="670332"/>
                </a:lnTo>
                <a:lnTo>
                  <a:pt x="984250" y="663668"/>
                </a:lnTo>
                <a:lnTo>
                  <a:pt x="984885" y="656369"/>
                </a:lnTo>
                <a:lnTo>
                  <a:pt x="986156" y="648753"/>
                </a:lnTo>
                <a:lnTo>
                  <a:pt x="987744" y="641138"/>
                </a:lnTo>
                <a:lnTo>
                  <a:pt x="989331" y="632887"/>
                </a:lnTo>
                <a:lnTo>
                  <a:pt x="991237" y="624002"/>
                </a:lnTo>
                <a:lnTo>
                  <a:pt x="994095" y="615116"/>
                </a:lnTo>
                <a:lnTo>
                  <a:pt x="996954" y="605914"/>
                </a:lnTo>
                <a:lnTo>
                  <a:pt x="1002035" y="594173"/>
                </a:lnTo>
                <a:lnTo>
                  <a:pt x="1007752" y="580845"/>
                </a:lnTo>
                <a:lnTo>
                  <a:pt x="1015692" y="563074"/>
                </a:lnTo>
                <a:lnTo>
                  <a:pt x="1025855" y="542131"/>
                </a:lnTo>
                <a:lnTo>
                  <a:pt x="1037606" y="518648"/>
                </a:lnTo>
                <a:lnTo>
                  <a:pt x="1050627" y="492944"/>
                </a:lnTo>
                <a:lnTo>
                  <a:pt x="1057932" y="479934"/>
                </a:lnTo>
                <a:lnTo>
                  <a:pt x="1065554" y="466606"/>
                </a:lnTo>
                <a:lnTo>
                  <a:pt x="1073176" y="452961"/>
                </a:lnTo>
                <a:lnTo>
                  <a:pt x="1081433" y="439316"/>
                </a:lnTo>
                <a:lnTo>
                  <a:pt x="1090326" y="425988"/>
                </a:lnTo>
                <a:lnTo>
                  <a:pt x="1098901" y="412660"/>
                </a:lnTo>
                <a:lnTo>
                  <a:pt x="1107794" y="399015"/>
                </a:lnTo>
                <a:lnTo>
                  <a:pt x="1117322" y="386321"/>
                </a:lnTo>
                <a:lnTo>
                  <a:pt x="1126532" y="374263"/>
                </a:lnTo>
                <a:lnTo>
                  <a:pt x="1136695" y="362522"/>
                </a:lnTo>
                <a:lnTo>
                  <a:pt x="1146223" y="351098"/>
                </a:lnTo>
                <a:lnTo>
                  <a:pt x="1156703" y="340626"/>
                </a:lnTo>
                <a:lnTo>
                  <a:pt x="1166866" y="331106"/>
                </a:lnTo>
                <a:lnTo>
                  <a:pt x="1177029" y="322538"/>
                </a:lnTo>
                <a:lnTo>
                  <a:pt x="1182428" y="318095"/>
                </a:lnTo>
                <a:lnTo>
                  <a:pt x="1187827" y="314287"/>
                </a:lnTo>
                <a:lnTo>
                  <a:pt x="1193226" y="311114"/>
                </a:lnTo>
                <a:lnTo>
                  <a:pt x="1197990" y="307624"/>
                </a:lnTo>
                <a:lnTo>
                  <a:pt x="1203389" y="304768"/>
                </a:lnTo>
                <a:lnTo>
                  <a:pt x="1208788" y="301912"/>
                </a:lnTo>
                <a:lnTo>
                  <a:pt x="1214187" y="299690"/>
                </a:lnTo>
                <a:lnTo>
                  <a:pt x="1219587" y="297786"/>
                </a:lnTo>
                <a:lnTo>
                  <a:pt x="1233878" y="293026"/>
                </a:lnTo>
                <a:lnTo>
                  <a:pt x="1248805" y="288584"/>
                </a:lnTo>
                <a:lnTo>
                  <a:pt x="1264367" y="284458"/>
                </a:lnTo>
                <a:lnTo>
                  <a:pt x="1279929" y="280651"/>
                </a:lnTo>
                <a:lnTo>
                  <a:pt x="1296126" y="276843"/>
                </a:lnTo>
                <a:lnTo>
                  <a:pt x="1312324" y="273352"/>
                </a:lnTo>
                <a:lnTo>
                  <a:pt x="1329156" y="270179"/>
                </a:lnTo>
                <a:lnTo>
                  <a:pt x="1345989" y="267323"/>
                </a:lnTo>
                <a:lnTo>
                  <a:pt x="1363456" y="264784"/>
                </a:lnTo>
                <a:lnTo>
                  <a:pt x="1380606" y="261928"/>
                </a:lnTo>
                <a:lnTo>
                  <a:pt x="1398391" y="259707"/>
                </a:lnTo>
                <a:lnTo>
                  <a:pt x="1402962" y="259030"/>
                </a:lnTo>
                <a:lnTo>
                  <a:pt x="1213954" y="208886"/>
                </a:lnTo>
                <a:close/>
                <a:moveTo>
                  <a:pt x="1214906" y="157162"/>
                </a:moveTo>
                <a:lnTo>
                  <a:pt x="1219033" y="157479"/>
                </a:lnTo>
                <a:lnTo>
                  <a:pt x="1222842" y="158114"/>
                </a:lnTo>
                <a:lnTo>
                  <a:pt x="1555169" y="246562"/>
                </a:lnTo>
                <a:lnTo>
                  <a:pt x="1581643" y="245744"/>
                </a:lnTo>
                <a:lnTo>
                  <a:pt x="1610544" y="244792"/>
                </a:lnTo>
                <a:lnTo>
                  <a:pt x="1637221" y="244475"/>
                </a:lnTo>
                <a:lnTo>
                  <a:pt x="1661041" y="244792"/>
                </a:lnTo>
                <a:lnTo>
                  <a:pt x="1682002" y="245744"/>
                </a:lnTo>
                <a:lnTo>
                  <a:pt x="1698835" y="246379"/>
                </a:lnTo>
                <a:lnTo>
                  <a:pt x="1713126" y="247648"/>
                </a:lnTo>
                <a:lnTo>
                  <a:pt x="1727418" y="249552"/>
                </a:lnTo>
                <a:lnTo>
                  <a:pt x="1740757" y="252091"/>
                </a:lnTo>
                <a:lnTo>
                  <a:pt x="1754096" y="254947"/>
                </a:lnTo>
                <a:lnTo>
                  <a:pt x="1766799" y="258755"/>
                </a:lnTo>
                <a:lnTo>
                  <a:pt x="1779503" y="262563"/>
                </a:lnTo>
                <a:lnTo>
                  <a:pt x="1791572" y="267323"/>
                </a:lnTo>
                <a:lnTo>
                  <a:pt x="1803323" y="272400"/>
                </a:lnTo>
                <a:lnTo>
                  <a:pt x="1814756" y="277795"/>
                </a:lnTo>
                <a:lnTo>
                  <a:pt x="1826189" y="283506"/>
                </a:lnTo>
                <a:lnTo>
                  <a:pt x="1836988" y="289853"/>
                </a:lnTo>
                <a:lnTo>
                  <a:pt x="1847468" y="296834"/>
                </a:lnTo>
                <a:lnTo>
                  <a:pt x="1857631" y="303816"/>
                </a:lnTo>
                <a:lnTo>
                  <a:pt x="1867477" y="311114"/>
                </a:lnTo>
                <a:lnTo>
                  <a:pt x="1877322" y="318730"/>
                </a:lnTo>
                <a:lnTo>
                  <a:pt x="1886532" y="326981"/>
                </a:lnTo>
                <a:lnTo>
                  <a:pt x="1895742" y="335549"/>
                </a:lnTo>
                <a:lnTo>
                  <a:pt x="1904317" y="344117"/>
                </a:lnTo>
                <a:lnTo>
                  <a:pt x="1912575" y="352684"/>
                </a:lnTo>
                <a:lnTo>
                  <a:pt x="1921150" y="362204"/>
                </a:lnTo>
                <a:lnTo>
                  <a:pt x="1928772" y="371407"/>
                </a:lnTo>
                <a:lnTo>
                  <a:pt x="1936394" y="380927"/>
                </a:lnTo>
                <a:lnTo>
                  <a:pt x="1943699" y="390764"/>
                </a:lnTo>
                <a:lnTo>
                  <a:pt x="1951003" y="400601"/>
                </a:lnTo>
                <a:lnTo>
                  <a:pt x="1957673" y="410439"/>
                </a:lnTo>
                <a:lnTo>
                  <a:pt x="1964342" y="420910"/>
                </a:lnTo>
                <a:lnTo>
                  <a:pt x="1970694" y="431065"/>
                </a:lnTo>
                <a:lnTo>
                  <a:pt x="1976729" y="441537"/>
                </a:lnTo>
                <a:lnTo>
                  <a:pt x="1982445" y="452009"/>
                </a:lnTo>
                <a:lnTo>
                  <a:pt x="1988162" y="462163"/>
                </a:lnTo>
                <a:lnTo>
                  <a:pt x="1993561" y="472635"/>
                </a:lnTo>
                <a:lnTo>
                  <a:pt x="1998643" y="483424"/>
                </a:lnTo>
                <a:lnTo>
                  <a:pt x="2008170" y="504051"/>
                </a:lnTo>
                <a:lnTo>
                  <a:pt x="2017063" y="524677"/>
                </a:lnTo>
                <a:lnTo>
                  <a:pt x="2025003" y="544986"/>
                </a:lnTo>
                <a:lnTo>
                  <a:pt x="2031990" y="564661"/>
                </a:lnTo>
                <a:lnTo>
                  <a:pt x="2038342" y="584018"/>
                </a:lnTo>
                <a:lnTo>
                  <a:pt x="2044058" y="602106"/>
                </a:lnTo>
                <a:lnTo>
                  <a:pt x="2048505" y="619559"/>
                </a:lnTo>
                <a:lnTo>
                  <a:pt x="2052951" y="635426"/>
                </a:lnTo>
                <a:lnTo>
                  <a:pt x="2056762" y="650023"/>
                </a:lnTo>
                <a:lnTo>
                  <a:pt x="2059620" y="663668"/>
                </a:lnTo>
                <a:lnTo>
                  <a:pt x="2064067" y="685246"/>
                </a:lnTo>
                <a:lnTo>
                  <a:pt x="2066290" y="699209"/>
                </a:lnTo>
                <a:lnTo>
                  <a:pt x="2066925" y="703969"/>
                </a:lnTo>
                <a:lnTo>
                  <a:pt x="1845974" y="818319"/>
                </a:lnTo>
                <a:lnTo>
                  <a:pt x="1848495" y="821646"/>
                </a:lnTo>
                <a:lnTo>
                  <a:pt x="1858018" y="834339"/>
                </a:lnTo>
                <a:lnTo>
                  <a:pt x="1862462" y="841003"/>
                </a:lnTo>
                <a:lnTo>
                  <a:pt x="1867541" y="847667"/>
                </a:lnTo>
                <a:lnTo>
                  <a:pt x="1872303" y="854965"/>
                </a:lnTo>
                <a:lnTo>
                  <a:pt x="1877064" y="862264"/>
                </a:lnTo>
                <a:lnTo>
                  <a:pt x="1880873" y="870514"/>
                </a:lnTo>
                <a:lnTo>
                  <a:pt x="1885000" y="878447"/>
                </a:lnTo>
                <a:lnTo>
                  <a:pt x="1888174" y="886698"/>
                </a:lnTo>
                <a:lnTo>
                  <a:pt x="1891348" y="894948"/>
                </a:lnTo>
                <a:lnTo>
                  <a:pt x="1893888" y="904151"/>
                </a:lnTo>
                <a:lnTo>
                  <a:pt x="1895792" y="913036"/>
                </a:lnTo>
                <a:lnTo>
                  <a:pt x="1896427" y="917796"/>
                </a:lnTo>
                <a:lnTo>
                  <a:pt x="1896745" y="922556"/>
                </a:lnTo>
                <a:lnTo>
                  <a:pt x="1897062" y="927316"/>
                </a:lnTo>
                <a:lnTo>
                  <a:pt x="1897062" y="932076"/>
                </a:lnTo>
                <a:lnTo>
                  <a:pt x="1896745" y="937153"/>
                </a:lnTo>
                <a:lnTo>
                  <a:pt x="1896427" y="942230"/>
                </a:lnTo>
                <a:lnTo>
                  <a:pt x="1895475" y="946990"/>
                </a:lnTo>
                <a:lnTo>
                  <a:pt x="1894523" y="952067"/>
                </a:lnTo>
                <a:lnTo>
                  <a:pt x="1892935" y="958414"/>
                </a:lnTo>
                <a:lnTo>
                  <a:pt x="1891666" y="964443"/>
                </a:lnTo>
                <a:lnTo>
                  <a:pt x="1890079" y="969838"/>
                </a:lnTo>
                <a:lnTo>
                  <a:pt x="1887857" y="975232"/>
                </a:lnTo>
                <a:lnTo>
                  <a:pt x="1886269" y="980309"/>
                </a:lnTo>
                <a:lnTo>
                  <a:pt x="1884047" y="985069"/>
                </a:lnTo>
                <a:lnTo>
                  <a:pt x="1881825" y="989512"/>
                </a:lnTo>
                <a:lnTo>
                  <a:pt x="1879603" y="993955"/>
                </a:lnTo>
                <a:lnTo>
                  <a:pt x="1877381" y="997762"/>
                </a:lnTo>
                <a:lnTo>
                  <a:pt x="1874842" y="1001570"/>
                </a:lnTo>
                <a:lnTo>
                  <a:pt x="1872620" y="1004744"/>
                </a:lnTo>
                <a:lnTo>
                  <a:pt x="1870081" y="1008235"/>
                </a:lnTo>
                <a:lnTo>
                  <a:pt x="1867224" y="1011091"/>
                </a:lnTo>
                <a:lnTo>
                  <a:pt x="1864684" y="1013947"/>
                </a:lnTo>
                <a:lnTo>
                  <a:pt x="1858971" y="1019024"/>
                </a:lnTo>
                <a:lnTo>
                  <a:pt x="1852939" y="1022832"/>
                </a:lnTo>
                <a:lnTo>
                  <a:pt x="1847226" y="1026640"/>
                </a:lnTo>
                <a:lnTo>
                  <a:pt x="1841194" y="1029178"/>
                </a:lnTo>
                <a:lnTo>
                  <a:pt x="1834846" y="1031400"/>
                </a:lnTo>
                <a:lnTo>
                  <a:pt x="1828815" y="1032986"/>
                </a:lnTo>
                <a:lnTo>
                  <a:pt x="1822783" y="1033938"/>
                </a:lnTo>
                <a:lnTo>
                  <a:pt x="1817070" y="1034255"/>
                </a:lnTo>
                <a:lnTo>
                  <a:pt x="1811673" y="1034573"/>
                </a:lnTo>
                <a:lnTo>
                  <a:pt x="1806595" y="1034255"/>
                </a:lnTo>
                <a:lnTo>
                  <a:pt x="1801516" y="1033938"/>
                </a:lnTo>
                <a:lnTo>
                  <a:pt x="1796119" y="1033303"/>
                </a:lnTo>
                <a:lnTo>
                  <a:pt x="1791041" y="1032669"/>
                </a:lnTo>
                <a:lnTo>
                  <a:pt x="1781200" y="1030130"/>
                </a:lnTo>
                <a:lnTo>
                  <a:pt x="1770725" y="1027274"/>
                </a:lnTo>
                <a:lnTo>
                  <a:pt x="1773899" y="1034890"/>
                </a:lnTo>
                <a:lnTo>
                  <a:pt x="1776756" y="1042506"/>
                </a:lnTo>
                <a:lnTo>
                  <a:pt x="1778661" y="1050757"/>
                </a:lnTo>
                <a:lnTo>
                  <a:pt x="1780883" y="1058372"/>
                </a:lnTo>
                <a:lnTo>
                  <a:pt x="1781835" y="1066306"/>
                </a:lnTo>
                <a:lnTo>
                  <a:pt x="1782470" y="1074239"/>
                </a:lnTo>
                <a:lnTo>
                  <a:pt x="1782470" y="1081855"/>
                </a:lnTo>
                <a:lnTo>
                  <a:pt x="1781518" y="1090105"/>
                </a:lnTo>
                <a:lnTo>
                  <a:pt x="1780248" y="1096769"/>
                </a:lnTo>
                <a:lnTo>
                  <a:pt x="1779296" y="1099942"/>
                </a:lnTo>
                <a:lnTo>
                  <a:pt x="1777709" y="1103750"/>
                </a:lnTo>
                <a:lnTo>
                  <a:pt x="1776439" y="1107241"/>
                </a:lnTo>
                <a:lnTo>
                  <a:pt x="1774534" y="1111049"/>
                </a:lnTo>
                <a:lnTo>
                  <a:pt x="1772312" y="1115174"/>
                </a:lnTo>
                <a:lnTo>
                  <a:pt x="1770090" y="1118665"/>
                </a:lnTo>
                <a:lnTo>
                  <a:pt x="1767551" y="1122473"/>
                </a:lnTo>
                <a:lnTo>
                  <a:pt x="1764059" y="1125963"/>
                </a:lnTo>
                <a:lnTo>
                  <a:pt x="1760885" y="1129771"/>
                </a:lnTo>
                <a:lnTo>
                  <a:pt x="1756758" y="1133262"/>
                </a:lnTo>
                <a:lnTo>
                  <a:pt x="1752632" y="1137070"/>
                </a:lnTo>
                <a:lnTo>
                  <a:pt x="1747870" y="1140560"/>
                </a:lnTo>
                <a:lnTo>
                  <a:pt x="1742791" y="1143416"/>
                </a:lnTo>
                <a:lnTo>
                  <a:pt x="1737077" y="1146907"/>
                </a:lnTo>
                <a:lnTo>
                  <a:pt x="1729777" y="1150080"/>
                </a:lnTo>
                <a:lnTo>
                  <a:pt x="1722476" y="1152619"/>
                </a:lnTo>
                <a:lnTo>
                  <a:pt x="1714857" y="1155475"/>
                </a:lnTo>
                <a:lnTo>
                  <a:pt x="1707239" y="1157379"/>
                </a:lnTo>
                <a:lnTo>
                  <a:pt x="1699621" y="1158965"/>
                </a:lnTo>
                <a:lnTo>
                  <a:pt x="1691685" y="1160235"/>
                </a:lnTo>
                <a:lnTo>
                  <a:pt x="1683749" y="1160869"/>
                </a:lnTo>
                <a:lnTo>
                  <a:pt x="1676131" y="1161186"/>
                </a:lnTo>
                <a:lnTo>
                  <a:pt x="1667878" y="1160869"/>
                </a:lnTo>
                <a:lnTo>
                  <a:pt x="1659942" y="1160235"/>
                </a:lnTo>
                <a:lnTo>
                  <a:pt x="1652324" y="1158965"/>
                </a:lnTo>
                <a:lnTo>
                  <a:pt x="1644706" y="1157696"/>
                </a:lnTo>
                <a:lnTo>
                  <a:pt x="1646928" y="1163090"/>
                </a:lnTo>
                <a:lnTo>
                  <a:pt x="1648515" y="1168485"/>
                </a:lnTo>
                <a:lnTo>
                  <a:pt x="1650419" y="1173880"/>
                </a:lnTo>
                <a:lnTo>
                  <a:pt x="1651372" y="1179274"/>
                </a:lnTo>
                <a:lnTo>
                  <a:pt x="1652324" y="1184034"/>
                </a:lnTo>
                <a:lnTo>
                  <a:pt x="1652959" y="1189429"/>
                </a:lnTo>
                <a:lnTo>
                  <a:pt x="1653276" y="1194823"/>
                </a:lnTo>
                <a:lnTo>
                  <a:pt x="1653276" y="1199900"/>
                </a:lnTo>
                <a:lnTo>
                  <a:pt x="1652641" y="1204978"/>
                </a:lnTo>
                <a:lnTo>
                  <a:pt x="1651689" y="1209738"/>
                </a:lnTo>
                <a:lnTo>
                  <a:pt x="1650419" y="1214498"/>
                </a:lnTo>
                <a:lnTo>
                  <a:pt x="1648515" y="1219257"/>
                </a:lnTo>
                <a:lnTo>
                  <a:pt x="1646293" y="1223700"/>
                </a:lnTo>
                <a:lnTo>
                  <a:pt x="1643118" y="1228143"/>
                </a:lnTo>
                <a:lnTo>
                  <a:pt x="1639944" y="1232585"/>
                </a:lnTo>
                <a:lnTo>
                  <a:pt x="1635817" y="1236393"/>
                </a:lnTo>
                <a:lnTo>
                  <a:pt x="1632643" y="1239566"/>
                </a:lnTo>
                <a:lnTo>
                  <a:pt x="1628834" y="1242422"/>
                </a:lnTo>
                <a:lnTo>
                  <a:pt x="1625342" y="1245278"/>
                </a:lnTo>
                <a:lnTo>
                  <a:pt x="1621216" y="1247817"/>
                </a:lnTo>
                <a:lnTo>
                  <a:pt x="1617089" y="1250356"/>
                </a:lnTo>
                <a:lnTo>
                  <a:pt x="1613280" y="1252260"/>
                </a:lnTo>
                <a:lnTo>
                  <a:pt x="1609153" y="1254163"/>
                </a:lnTo>
                <a:lnTo>
                  <a:pt x="1604709" y="1255750"/>
                </a:lnTo>
                <a:lnTo>
                  <a:pt x="1600583" y="1257654"/>
                </a:lnTo>
                <a:lnTo>
                  <a:pt x="1596139" y="1258923"/>
                </a:lnTo>
                <a:lnTo>
                  <a:pt x="1591377" y="1259875"/>
                </a:lnTo>
                <a:lnTo>
                  <a:pt x="1587251" y="1260827"/>
                </a:lnTo>
                <a:lnTo>
                  <a:pt x="1582489" y="1261462"/>
                </a:lnTo>
                <a:lnTo>
                  <a:pt x="1577411" y="1261779"/>
                </a:lnTo>
                <a:lnTo>
                  <a:pt x="1572649" y="1262097"/>
                </a:lnTo>
                <a:lnTo>
                  <a:pt x="1567888" y="1262414"/>
                </a:lnTo>
                <a:lnTo>
                  <a:pt x="1558047" y="1261779"/>
                </a:lnTo>
                <a:lnTo>
                  <a:pt x="1548842" y="1260827"/>
                </a:lnTo>
                <a:lnTo>
                  <a:pt x="1539319" y="1259241"/>
                </a:lnTo>
                <a:lnTo>
                  <a:pt x="1530113" y="1257337"/>
                </a:lnTo>
                <a:lnTo>
                  <a:pt x="1520591" y="1254481"/>
                </a:lnTo>
                <a:lnTo>
                  <a:pt x="1512020" y="1251308"/>
                </a:lnTo>
                <a:lnTo>
                  <a:pt x="1503449" y="1247817"/>
                </a:lnTo>
                <a:lnTo>
                  <a:pt x="1494879" y="1244326"/>
                </a:lnTo>
                <a:lnTo>
                  <a:pt x="1495196" y="1249086"/>
                </a:lnTo>
                <a:lnTo>
                  <a:pt x="1495196" y="1253846"/>
                </a:lnTo>
                <a:lnTo>
                  <a:pt x="1495196" y="1258923"/>
                </a:lnTo>
                <a:lnTo>
                  <a:pt x="1494879" y="1264001"/>
                </a:lnTo>
                <a:lnTo>
                  <a:pt x="1494244" y="1268443"/>
                </a:lnTo>
                <a:lnTo>
                  <a:pt x="1493292" y="1273520"/>
                </a:lnTo>
                <a:lnTo>
                  <a:pt x="1492022" y="1278280"/>
                </a:lnTo>
                <a:lnTo>
                  <a:pt x="1490752" y="1283040"/>
                </a:lnTo>
                <a:lnTo>
                  <a:pt x="1487895" y="1289387"/>
                </a:lnTo>
                <a:lnTo>
                  <a:pt x="1484721" y="1295099"/>
                </a:lnTo>
                <a:lnTo>
                  <a:pt x="1480912" y="1300493"/>
                </a:lnTo>
                <a:lnTo>
                  <a:pt x="1477103" y="1305571"/>
                </a:lnTo>
                <a:lnTo>
                  <a:pt x="1472024" y="1310330"/>
                </a:lnTo>
                <a:lnTo>
                  <a:pt x="1466945" y="1314456"/>
                </a:lnTo>
                <a:lnTo>
                  <a:pt x="1460914" y="1317946"/>
                </a:lnTo>
                <a:lnTo>
                  <a:pt x="1454883" y="1321120"/>
                </a:lnTo>
                <a:lnTo>
                  <a:pt x="1449486" y="1323024"/>
                </a:lnTo>
                <a:lnTo>
                  <a:pt x="1443773" y="1324293"/>
                </a:lnTo>
                <a:lnTo>
                  <a:pt x="1438059" y="1325245"/>
                </a:lnTo>
                <a:lnTo>
                  <a:pt x="1432028" y="1325562"/>
                </a:lnTo>
                <a:lnTo>
                  <a:pt x="1425679" y="1325245"/>
                </a:lnTo>
                <a:lnTo>
                  <a:pt x="1418696" y="1324293"/>
                </a:lnTo>
                <a:lnTo>
                  <a:pt x="1411395" y="1323024"/>
                </a:lnTo>
                <a:lnTo>
                  <a:pt x="1404094" y="1321120"/>
                </a:lnTo>
                <a:lnTo>
                  <a:pt x="1396793" y="1318581"/>
                </a:lnTo>
                <a:lnTo>
                  <a:pt x="1389175" y="1315725"/>
                </a:lnTo>
                <a:lnTo>
                  <a:pt x="1381239" y="1312234"/>
                </a:lnTo>
                <a:lnTo>
                  <a:pt x="1372669" y="1308744"/>
                </a:lnTo>
                <a:lnTo>
                  <a:pt x="1364733" y="1304619"/>
                </a:lnTo>
                <a:lnTo>
                  <a:pt x="1356480" y="1299859"/>
                </a:lnTo>
                <a:lnTo>
                  <a:pt x="1347909" y="1295416"/>
                </a:lnTo>
                <a:lnTo>
                  <a:pt x="1339338" y="1290656"/>
                </a:lnTo>
                <a:lnTo>
                  <a:pt x="1322515" y="1279867"/>
                </a:lnTo>
                <a:lnTo>
                  <a:pt x="1313888" y="1274172"/>
                </a:lnTo>
                <a:lnTo>
                  <a:pt x="1313614" y="1274446"/>
                </a:lnTo>
                <a:lnTo>
                  <a:pt x="1311077" y="1277303"/>
                </a:lnTo>
                <a:lnTo>
                  <a:pt x="1307590" y="1280796"/>
                </a:lnTo>
                <a:lnTo>
                  <a:pt x="1303151" y="1284923"/>
                </a:lnTo>
                <a:lnTo>
                  <a:pt x="1297761" y="1289368"/>
                </a:lnTo>
                <a:lnTo>
                  <a:pt x="1291737" y="1293496"/>
                </a:lnTo>
                <a:lnTo>
                  <a:pt x="1285079" y="1297623"/>
                </a:lnTo>
                <a:lnTo>
                  <a:pt x="1280957" y="1299211"/>
                </a:lnTo>
                <a:lnTo>
                  <a:pt x="1277469" y="1301116"/>
                </a:lnTo>
                <a:lnTo>
                  <a:pt x="1273348" y="1302703"/>
                </a:lnTo>
                <a:lnTo>
                  <a:pt x="1268909" y="1303973"/>
                </a:lnTo>
                <a:lnTo>
                  <a:pt x="1264787" y="1305243"/>
                </a:lnTo>
                <a:lnTo>
                  <a:pt x="1260348" y="1305878"/>
                </a:lnTo>
                <a:lnTo>
                  <a:pt x="1255592" y="1306513"/>
                </a:lnTo>
                <a:lnTo>
                  <a:pt x="1251154" y="1306513"/>
                </a:lnTo>
                <a:lnTo>
                  <a:pt x="1246081" y="1306513"/>
                </a:lnTo>
                <a:lnTo>
                  <a:pt x="1241008" y="1306196"/>
                </a:lnTo>
                <a:lnTo>
                  <a:pt x="1235935" y="1305243"/>
                </a:lnTo>
                <a:lnTo>
                  <a:pt x="1230545" y="1303973"/>
                </a:lnTo>
                <a:lnTo>
                  <a:pt x="1225472" y="1302068"/>
                </a:lnTo>
                <a:lnTo>
                  <a:pt x="1220082" y="1299528"/>
                </a:lnTo>
                <a:lnTo>
                  <a:pt x="1214692" y="1296671"/>
                </a:lnTo>
                <a:lnTo>
                  <a:pt x="1208985" y="1293178"/>
                </a:lnTo>
                <a:lnTo>
                  <a:pt x="1201693" y="1287781"/>
                </a:lnTo>
                <a:lnTo>
                  <a:pt x="1195352" y="1283018"/>
                </a:lnTo>
                <a:lnTo>
                  <a:pt x="1189645" y="1277621"/>
                </a:lnTo>
                <a:lnTo>
                  <a:pt x="1184889" y="1272223"/>
                </a:lnTo>
                <a:lnTo>
                  <a:pt x="1180767" y="1266508"/>
                </a:lnTo>
                <a:lnTo>
                  <a:pt x="1177279" y="1261111"/>
                </a:lnTo>
                <a:lnTo>
                  <a:pt x="1174743" y="1255713"/>
                </a:lnTo>
                <a:lnTo>
                  <a:pt x="1172523" y="1250633"/>
                </a:lnTo>
                <a:lnTo>
                  <a:pt x="1171255" y="1245235"/>
                </a:lnTo>
                <a:lnTo>
                  <a:pt x="1170304" y="1239838"/>
                </a:lnTo>
                <a:lnTo>
                  <a:pt x="1169987" y="1234758"/>
                </a:lnTo>
                <a:lnTo>
                  <a:pt x="1169987" y="1229678"/>
                </a:lnTo>
                <a:lnTo>
                  <a:pt x="1170304" y="1224915"/>
                </a:lnTo>
                <a:lnTo>
                  <a:pt x="1170938" y="1219835"/>
                </a:lnTo>
                <a:lnTo>
                  <a:pt x="1172206" y="1215073"/>
                </a:lnTo>
                <a:lnTo>
                  <a:pt x="1173792" y="1210310"/>
                </a:lnTo>
                <a:lnTo>
                  <a:pt x="1175377" y="1206183"/>
                </a:lnTo>
                <a:lnTo>
                  <a:pt x="1177279" y="1201738"/>
                </a:lnTo>
                <a:lnTo>
                  <a:pt x="1179182" y="1197610"/>
                </a:lnTo>
                <a:lnTo>
                  <a:pt x="1181401" y="1193800"/>
                </a:lnTo>
                <a:lnTo>
                  <a:pt x="1185523" y="1186815"/>
                </a:lnTo>
                <a:lnTo>
                  <a:pt x="1188434" y="1183124"/>
                </a:lnTo>
                <a:lnTo>
                  <a:pt x="1179671" y="1178640"/>
                </a:lnTo>
                <a:lnTo>
                  <a:pt x="1146133" y="1161542"/>
                </a:lnTo>
                <a:lnTo>
                  <a:pt x="1139156" y="1169987"/>
                </a:lnTo>
                <a:lnTo>
                  <a:pt x="1130294" y="1180465"/>
                </a:lnTo>
                <a:lnTo>
                  <a:pt x="1122064" y="1189990"/>
                </a:lnTo>
                <a:lnTo>
                  <a:pt x="1113517" y="1198563"/>
                </a:lnTo>
                <a:lnTo>
                  <a:pt x="1105921" y="1206183"/>
                </a:lnTo>
                <a:lnTo>
                  <a:pt x="1098957" y="1212533"/>
                </a:lnTo>
                <a:lnTo>
                  <a:pt x="1092943" y="1217930"/>
                </a:lnTo>
                <a:lnTo>
                  <a:pt x="1087562" y="1221740"/>
                </a:lnTo>
                <a:lnTo>
                  <a:pt x="1068253" y="1234440"/>
                </a:lnTo>
                <a:lnTo>
                  <a:pt x="1058441" y="1240790"/>
                </a:lnTo>
                <a:lnTo>
                  <a:pt x="1048629" y="1246505"/>
                </a:lnTo>
                <a:lnTo>
                  <a:pt x="1038816" y="1251585"/>
                </a:lnTo>
                <a:lnTo>
                  <a:pt x="1033752" y="1253808"/>
                </a:lnTo>
                <a:lnTo>
                  <a:pt x="1028371" y="1256030"/>
                </a:lnTo>
                <a:lnTo>
                  <a:pt x="1023306" y="1257300"/>
                </a:lnTo>
                <a:lnTo>
                  <a:pt x="1018242" y="1258570"/>
                </a:lnTo>
                <a:lnTo>
                  <a:pt x="1013494" y="1259523"/>
                </a:lnTo>
                <a:lnTo>
                  <a:pt x="1008429" y="1260158"/>
                </a:lnTo>
                <a:lnTo>
                  <a:pt x="1003048" y="1260475"/>
                </a:lnTo>
                <a:lnTo>
                  <a:pt x="997984" y="1260158"/>
                </a:lnTo>
                <a:lnTo>
                  <a:pt x="992603" y="1259523"/>
                </a:lnTo>
                <a:lnTo>
                  <a:pt x="987855" y="1258253"/>
                </a:lnTo>
                <a:lnTo>
                  <a:pt x="982790" y="1256665"/>
                </a:lnTo>
                <a:lnTo>
                  <a:pt x="977409" y="1254443"/>
                </a:lnTo>
                <a:lnTo>
                  <a:pt x="972345" y="1251585"/>
                </a:lnTo>
                <a:lnTo>
                  <a:pt x="966964" y="1248093"/>
                </a:lnTo>
                <a:lnTo>
                  <a:pt x="961899" y="1244283"/>
                </a:lnTo>
                <a:lnTo>
                  <a:pt x="956835" y="1239520"/>
                </a:lnTo>
                <a:lnTo>
                  <a:pt x="951454" y="1234123"/>
                </a:lnTo>
                <a:lnTo>
                  <a:pt x="946389" y="1228090"/>
                </a:lnTo>
                <a:lnTo>
                  <a:pt x="941008" y="1221105"/>
                </a:lnTo>
                <a:lnTo>
                  <a:pt x="935943" y="1213485"/>
                </a:lnTo>
                <a:lnTo>
                  <a:pt x="930879" y="1205230"/>
                </a:lnTo>
                <a:lnTo>
                  <a:pt x="925498" y="1196023"/>
                </a:lnTo>
                <a:lnTo>
                  <a:pt x="923915" y="1192530"/>
                </a:lnTo>
                <a:lnTo>
                  <a:pt x="922333" y="1188720"/>
                </a:lnTo>
                <a:lnTo>
                  <a:pt x="921700" y="1184593"/>
                </a:lnTo>
                <a:lnTo>
                  <a:pt x="921067" y="1180783"/>
                </a:lnTo>
                <a:lnTo>
                  <a:pt x="920750" y="1176655"/>
                </a:lnTo>
                <a:lnTo>
                  <a:pt x="921067" y="1172845"/>
                </a:lnTo>
                <a:lnTo>
                  <a:pt x="921700" y="1168400"/>
                </a:lnTo>
                <a:lnTo>
                  <a:pt x="922333" y="1163955"/>
                </a:lnTo>
                <a:lnTo>
                  <a:pt x="923915" y="1159510"/>
                </a:lnTo>
                <a:lnTo>
                  <a:pt x="925181" y="1155065"/>
                </a:lnTo>
                <a:lnTo>
                  <a:pt x="926764" y="1150302"/>
                </a:lnTo>
                <a:lnTo>
                  <a:pt x="928980" y="1145540"/>
                </a:lnTo>
                <a:lnTo>
                  <a:pt x="931512" y="1140777"/>
                </a:lnTo>
                <a:lnTo>
                  <a:pt x="933728" y="1136015"/>
                </a:lnTo>
                <a:lnTo>
                  <a:pt x="939742" y="1126172"/>
                </a:lnTo>
                <a:lnTo>
                  <a:pt x="946389" y="1116330"/>
                </a:lnTo>
                <a:lnTo>
                  <a:pt x="953986" y="1106170"/>
                </a:lnTo>
                <a:lnTo>
                  <a:pt x="962532" y="1096010"/>
                </a:lnTo>
                <a:lnTo>
                  <a:pt x="971078" y="1085850"/>
                </a:lnTo>
                <a:lnTo>
                  <a:pt x="980258" y="1075690"/>
                </a:lnTo>
                <a:lnTo>
                  <a:pt x="981263" y="1074682"/>
                </a:lnTo>
                <a:lnTo>
                  <a:pt x="961294" y="1063855"/>
                </a:lnTo>
                <a:lnTo>
                  <a:pt x="958295" y="1066735"/>
                </a:lnTo>
                <a:lnTo>
                  <a:pt x="950387" y="1074331"/>
                </a:lnTo>
                <a:lnTo>
                  <a:pt x="942480" y="1081610"/>
                </a:lnTo>
                <a:lnTo>
                  <a:pt x="934256" y="1088889"/>
                </a:lnTo>
                <a:lnTo>
                  <a:pt x="926032" y="1095535"/>
                </a:lnTo>
                <a:lnTo>
                  <a:pt x="917808" y="1102181"/>
                </a:lnTo>
                <a:lnTo>
                  <a:pt x="909900" y="1108194"/>
                </a:lnTo>
                <a:lnTo>
                  <a:pt x="901360" y="1113890"/>
                </a:lnTo>
                <a:lnTo>
                  <a:pt x="893452" y="1119270"/>
                </a:lnTo>
                <a:lnTo>
                  <a:pt x="885545" y="1124334"/>
                </a:lnTo>
                <a:lnTo>
                  <a:pt x="877637" y="1128764"/>
                </a:lnTo>
                <a:lnTo>
                  <a:pt x="869413" y="1132562"/>
                </a:lnTo>
                <a:lnTo>
                  <a:pt x="861822" y="1136360"/>
                </a:lnTo>
                <a:lnTo>
                  <a:pt x="854546" y="1139208"/>
                </a:lnTo>
                <a:lnTo>
                  <a:pt x="847271" y="1141740"/>
                </a:lnTo>
                <a:lnTo>
                  <a:pt x="840313" y="1143322"/>
                </a:lnTo>
                <a:lnTo>
                  <a:pt x="833354" y="1144272"/>
                </a:lnTo>
                <a:lnTo>
                  <a:pt x="826712" y="1144588"/>
                </a:lnTo>
                <a:lnTo>
                  <a:pt x="820385" y="1144588"/>
                </a:lnTo>
                <a:lnTo>
                  <a:pt x="814059" y="1143955"/>
                </a:lnTo>
                <a:lnTo>
                  <a:pt x="808049" y="1143322"/>
                </a:lnTo>
                <a:lnTo>
                  <a:pt x="801723" y="1142056"/>
                </a:lnTo>
                <a:lnTo>
                  <a:pt x="795713" y="1140790"/>
                </a:lnTo>
                <a:lnTo>
                  <a:pt x="790020" y="1138575"/>
                </a:lnTo>
                <a:lnTo>
                  <a:pt x="784326" y="1136676"/>
                </a:lnTo>
                <a:lnTo>
                  <a:pt x="778633" y="1134461"/>
                </a:lnTo>
                <a:lnTo>
                  <a:pt x="773256" y="1131929"/>
                </a:lnTo>
                <a:lnTo>
                  <a:pt x="768511" y="1129081"/>
                </a:lnTo>
                <a:lnTo>
                  <a:pt x="763450" y="1125916"/>
                </a:lnTo>
                <a:lnTo>
                  <a:pt x="758706" y="1123068"/>
                </a:lnTo>
                <a:lnTo>
                  <a:pt x="753961" y="1119270"/>
                </a:lnTo>
                <a:lnTo>
                  <a:pt x="750165" y="1115789"/>
                </a:lnTo>
                <a:lnTo>
                  <a:pt x="746053" y="1111991"/>
                </a:lnTo>
                <a:lnTo>
                  <a:pt x="742890" y="1108194"/>
                </a:lnTo>
                <a:lnTo>
                  <a:pt x="739411" y="1103763"/>
                </a:lnTo>
                <a:lnTo>
                  <a:pt x="736564" y="1099332"/>
                </a:lnTo>
                <a:lnTo>
                  <a:pt x="734034" y="1095218"/>
                </a:lnTo>
                <a:lnTo>
                  <a:pt x="731820" y="1090471"/>
                </a:lnTo>
                <a:lnTo>
                  <a:pt x="730238" y="1085724"/>
                </a:lnTo>
                <a:lnTo>
                  <a:pt x="728657" y="1080660"/>
                </a:lnTo>
                <a:lnTo>
                  <a:pt x="727708" y="1076230"/>
                </a:lnTo>
                <a:lnTo>
                  <a:pt x="727391" y="1071166"/>
                </a:lnTo>
                <a:lnTo>
                  <a:pt x="727075" y="1065786"/>
                </a:lnTo>
                <a:lnTo>
                  <a:pt x="727708" y="1060722"/>
                </a:lnTo>
                <a:lnTo>
                  <a:pt x="728657" y="1055659"/>
                </a:lnTo>
                <a:lnTo>
                  <a:pt x="730238" y="1050595"/>
                </a:lnTo>
                <a:lnTo>
                  <a:pt x="732136" y="1045215"/>
                </a:lnTo>
                <a:lnTo>
                  <a:pt x="734666" y="1040152"/>
                </a:lnTo>
                <a:lnTo>
                  <a:pt x="737829" y="1034772"/>
                </a:lnTo>
                <a:lnTo>
                  <a:pt x="741309" y="1029392"/>
                </a:lnTo>
                <a:lnTo>
                  <a:pt x="758389" y="1006922"/>
                </a:lnTo>
                <a:lnTo>
                  <a:pt x="767562" y="994579"/>
                </a:lnTo>
                <a:lnTo>
                  <a:pt x="777368" y="981920"/>
                </a:lnTo>
                <a:lnTo>
                  <a:pt x="788122" y="968628"/>
                </a:lnTo>
                <a:lnTo>
                  <a:pt x="790242" y="966009"/>
                </a:lnTo>
                <a:lnTo>
                  <a:pt x="789233" y="965395"/>
                </a:lnTo>
                <a:lnTo>
                  <a:pt x="776219" y="957145"/>
                </a:lnTo>
                <a:lnTo>
                  <a:pt x="763839" y="949211"/>
                </a:lnTo>
                <a:lnTo>
                  <a:pt x="760189" y="946743"/>
                </a:lnTo>
                <a:lnTo>
                  <a:pt x="757399" y="948372"/>
                </a:lnTo>
                <a:lnTo>
                  <a:pt x="753277" y="949960"/>
                </a:lnTo>
                <a:lnTo>
                  <a:pt x="749473" y="951547"/>
                </a:lnTo>
                <a:lnTo>
                  <a:pt x="745351" y="952817"/>
                </a:lnTo>
                <a:lnTo>
                  <a:pt x="740912" y="954087"/>
                </a:lnTo>
                <a:lnTo>
                  <a:pt x="736473" y="955040"/>
                </a:lnTo>
                <a:lnTo>
                  <a:pt x="732035" y="955357"/>
                </a:lnTo>
                <a:lnTo>
                  <a:pt x="726962" y="955675"/>
                </a:lnTo>
                <a:lnTo>
                  <a:pt x="722206" y="955675"/>
                </a:lnTo>
                <a:lnTo>
                  <a:pt x="717450" y="955040"/>
                </a:lnTo>
                <a:lnTo>
                  <a:pt x="712377" y="954087"/>
                </a:lnTo>
                <a:lnTo>
                  <a:pt x="706987" y="952500"/>
                </a:lnTo>
                <a:lnTo>
                  <a:pt x="701597" y="950912"/>
                </a:lnTo>
                <a:lnTo>
                  <a:pt x="696207" y="948690"/>
                </a:lnTo>
                <a:lnTo>
                  <a:pt x="690817" y="945515"/>
                </a:lnTo>
                <a:lnTo>
                  <a:pt x="685427" y="942340"/>
                </a:lnTo>
                <a:lnTo>
                  <a:pt x="678135" y="936942"/>
                </a:lnTo>
                <a:lnTo>
                  <a:pt x="671477" y="931545"/>
                </a:lnTo>
                <a:lnTo>
                  <a:pt x="666087" y="926147"/>
                </a:lnTo>
                <a:lnTo>
                  <a:pt x="661014" y="920750"/>
                </a:lnTo>
                <a:lnTo>
                  <a:pt x="656892" y="915670"/>
                </a:lnTo>
                <a:lnTo>
                  <a:pt x="653721" y="910272"/>
                </a:lnTo>
                <a:lnTo>
                  <a:pt x="650868" y="904875"/>
                </a:lnTo>
                <a:lnTo>
                  <a:pt x="648966" y="899477"/>
                </a:lnTo>
                <a:lnTo>
                  <a:pt x="647380" y="894080"/>
                </a:lnTo>
                <a:lnTo>
                  <a:pt x="646746" y="889000"/>
                </a:lnTo>
                <a:lnTo>
                  <a:pt x="646112" y="883920"/>
                </a:lnTo>
                <a:lnTo>
                  <a:pt x="646112" y="878522"/>
                </a:lnTo>
                <a:lnTo>
                  <a:pt x="646746" y="873442"/>
                </a:lnTo>
                <a:lnTo>
                  <a:pt x="647380" y="868680"/>
                </a:lnTo>
                <a:lnTo>
                  <a:pt x="648039" y="865599"/>
                </a:lnTo>
                <a:lnTo>
                  <a:pt x="643850" y="862581"/>
                </a:lnTo>
                <a:lnTo>
                  <a:pt x="605442" y="834021"/>
                </a:lnTo>
                <a:lnTo>
                  <a:pt x="588300" y="821011"/>
                </a:lnTo>
                <a:lnTo>
                  <a:pt x="571794" y="808318"/>
                </a:lnTo>
                <a:lnTo>
                  <a:pt x="557192" y="796260"/>
                </a:lnTo>
                <a:lnTo>
                  <a:pt x="543225" y="784836"/>
                </a:lnTo>
                <a:lnTo>
                  <a:pt x="530846" y="774047"/>
                </a:lnTo>
                <a:lnTo>
                  <a:pt x="519736" y="763575"/>
                </a:lnTo>
                <a:lnTo>
                  <a:pt x="509578" y="753738"/>
                </a:lnTo>
                <a:lnTo>
                  <a:pt x="501325" y="744535"/>
                </a:lnTo>
                <a:lnTo>
                  <a:pt x="497516" y="739775"/>
                </a:lnTo>
                <a:lnTo>
                  <a:pt x="494341" y="735650"/>
                </a:lnTo>
                <a:lnTo>
                  <a:pt x="491484" y="731207"/>
                </a:lnTo>
                <a:lnTo>
                  <a:pt x="488627" y="727082"/>
                </a:lnTo>
                <a:lnTo>
                  <a:pt x="486405" y="723274"/>
                </a:lnTo>
                <a:lnTo>
                  <a:pt x="484183" y="719149"/>
                </a:lnTo>
                <a:lnTo>
                  <a:pt x="482596" y="715024"/>
                </a:lnTo>
                <a:lnTo>
                  <a:pt x="481327" y="711533"/>
                </a:lnTo>
                <a:lnTo>
                  <a:pt x="478152" y="699475"/>
                </a:lnTo>
                <a:lnTo>
                  <a:pt x="475613" y="687099"/>
                </a:lnTo>
                <a:lnTo>
                  <a:pt x="473391" y="675040"/>
                </a:lnTo>
                <a:lnTo>
                  <a:pt x="471169" y="662982"/>
                </a:lnTo>
                <a:lnTo>
                  <a:pt x="469899" y="650606"/>
                </a:lnTo>
                <a:lnTo>
                  <a:pt x="468947" y="638865"/>
                </a:lnTo>
                <a:lnTo>
                  <a:pt x="468312" y="626807"/>
                </a:lnTo>
                <a:lnTo>
                  <a:pt x="468312" y="614431"/>
                </a:lnTo>
                <a:lnTo>
                  <a:pt x="468629" y="602372"/>
                </a:lnTo>
                <a:lnTo>
                  <a:pt x="469264" y="589997"/>
                </a:lnTo>
                <a:lnTo>
                  <a:pt x="470217" y="577938"/>
                </a:lnTo>
                <a:lnTo>
                  <a:pt x="471804" y="565562"/>
                </a:lnTo>
                <a:lnTo>
                  <a:pt x="474026" y="553504"/>
                </a:lnTo>
                <a:lnTo>
                  <a:pt x="476248" y="541446"/>
                </a:lnTo>
                <a:lnTo>
                  <a:pt x="479422" y="529704"/>
                </a:lnTo>
                <a:lnTo>
                  <a:pt x="482596" y="517329"/>
                </a:lnTo>
                <a:lnTo>
                  <a:pt x="486405" y="505270"/>
                </a:lnTo>
                <a:lnTo>
                  <a:pt x="490215" y="493212"/>
                </a:lnTo>
                <a:lnTo>
                  <a:pt x="494976" y="481153"/>
                </a:lnTo>
                <a:lnTo>
                  <a:pt x="500055" y="469412"/>
                </a:lnTo>
                <a:lnTo>
                  <a:pt x="505451" y="457354"/>
                </a:lnTo>
                <a:lnTo>
                  <a:pt x="511482" y="445613"/>
                </a:lnTo>
                <a:lnTo>
                  <a:pt x="517831" y="433871"/>
                </a:lnTo>
                <a:lnTo>
                  <a:pt x="524497" y="421813"/>
                </a:lnTo>
                <a:lnTo>
                  <a:pt x="531480" y="410072"/>
                </a:lnTo>
                <a:lnTo>
                  <a:pt x="539099" y="398331"/>
                </a:lnTo>
                <a:lnTo>
                  <a:pt x="547035" y="386590"/>
                </a:lnTo>
                <a:lnTo>
                  <a:pt x="555288" y="375166"/>
                </a:lnTo>
                <a:lnTo>
                  <a:pt x="564176" y="363742"/>
                </a:lnTo>
                <a:lnTo>
                  <a:pt x="573064" y="352001"/>
                </a:lnTo>
                <a:lnTo>
                  <a:pt x="582904" y="340577"/>
                </a:lnTo>
                <a:lnTo>
                  <a:pt x="592744" y="329153"/>
                </a:lnTo>
                <a:lnTo>
                  <a:pt x="608298" y="312970"/>
                </a:lnTo>
                <a:lnTo>
                  <a:pt x="623535" y="297738"/>
                </a:lnTo>
                <a:lnTo>
                  <a:pt x="638454" y="282824"/>
                </a:lnTo>
                <a:lnTo>
                  <a:pt x="653691" y="269496"/>
                </a:lnTo>
                <a:lnTo>
                  <a:pt x="668293" y="256803"/>
                </a:lnTo>
                <a:lnTo>
                  <a:pt x="682577" y="245062"/>
                </a:lnTo>
                <a:lnTo>
                  <a:pt x="695909" y="234590"/>
                </a:lnTo>
                <a:lnTo>
                  <a:pt x="708924" y="224753"/>
                </a:lnTo>
                <a:lnTo>
                  <a:pt x="720668" y="216502"/>
                </a:lnTo>
                <a:lnTo>
                  <a:pt x="731778" y="208886"/>
                </a:lnTo>
                <a:lnTo>
                  <a:pt x="749872" y="196828"/>
                </a:lnTo>
                <a:lnTo>
                  <a:pt x="762252" y="189212"/>
                </a:lnTo>
                <a:lnTo>
                  <a:pt x="767013" y="186039"/>
                </a:lnTo>
                <a:lnTo>
                  <a:pt x="769870" y="184769"/>
                </a:lnTo>
                <a:lnTo>
                  <a:pt x="772727" y="183817"/>
                </a:lnTo>
                <a:lnTo>
                  <a:pt x="775584" y="183183"/>
                </a:lnTo>
                <a:lnTo>
                  <a:pt x="778441" y="182865"/>
                </a:lnTo>
                <a:lnTo>
                  <a:pt x="1214906" y="157162"/>
                </a:lnTo>
                <a:close/>
                <a:moveTo>
                  <a:pt x="2261552" y="58737"/>
                </a:moveTo>
                <a:lnTo>
                  <a:pt x="2505075" y="597852"/>
                </a:lnTo>
                <a:lnTo>
                  <a:pt x="2166937" y="725487"/>
                </a:lnTo>
                <a:lnTo>
                  <a:pt x="2163762" y="705484"/>
                </a:lnTo>
                <a:lnTo>
                  <a:pt x="2160587" y="685799"/>
                </a:lnTo>
                <a:lnTo>
                  <a:pt x="2157095" y="666749"/>
                </a:lnTo>
                <a:lnTo>
                  <a:pt x="2153602" y="647699"/>
                </a:lnTo>
                <a:lnTo>
                  <a:pt x="2149475" y="629284"/>
                </a:lnTo>
                <a:lnTo>
                  <a:pt x="2145030" y="611504"/>
                </a:lnTo>
                <a:lnTo>
                  <a:pt x="2140902" y="594359"/>
                </a:lnTo>
                <a:lnTo>
                  <a:pt x="2136140" y="577214"/>
                </a:lnTo>
                <a:lnTo>
                  <a:pt x="2131060" y="560387"/>
                </a:lnTo>
                <a:lnTo>
                  <a:pt x="2126297" y="544512"/>
                </a:lnTo>
                <a:lnTo>
                  <a:pt x="2121217" y="528954"/>
                </a:lnTo>
                <a:lnTo>
                  <a:pt x="2115820" y="513397"/>
                </a:lnTo>
                <a:lnTo>
                  <a:pt x="2110105" y="498792"/>
                </a:lnTo>
                <a:lnTo>
                  <a:pt x="2104707" y="484187"/>
                </a:lnTo>
                <a:lnTo>
                  <a:pt x="2098675" y="469899"/>
                </a:lnTo>
                <a:lnTo>
                  <a:pt x="2092960" y="456564"/>
                </a:lnTo>
                <a:lnTo>
                  <a:pt x="2086927" y="443229"/>
                </a:lnTo>
                <a:lnTo>
                  <a:pt x="2080577" y="430212"/>
                </a:lnTo>
                <a:lnTo>
                  <a:pt x="2074862" y="417829"/>
                </a:lnTo>
                <a:lnTo>
                  <a:pt x="2068512" y="405764"/>
                </a:lnTo>
                <a:lnTo>
                  <a:pt x="2062162" y="394334"/>
                </a:lnTo>
                <a:lnTo>
                  <a:pt x="2055812" y="382904"/>
                </a:lnTo>
                <a:lnTo>
                  <a:pt x="2049145" y="371792"/>
                </a:lnTo>
                <a:lnTo>
                  <a:pt x="2042795" y="361314"/>
                </a:lnTo>
                <a:lnTo>
                  <a:pt x="2036127" y="350837"/>
                </a:lnTo>
                <a:lnTo>
                  <a:pt x="2029142" y="340994"/>
                </a:lnTo>
                <a:lnTo>
                  <a:pt x="2022792" y="331469"/>
                </a:lnTo>
                <a:lnTo>
                  <a:pt x="2016125" y="321944"/>
                </a:lnTo>
                <a:lnTo>
                  <a:pt x="2002790" y="304799"/>
                </a:lnTo>
                <a:lnTo>
                  <a:pt x="1989772" y="288607"/>
                </a:lnTo>
                <a:lnTo>
                  <a:pt x="1977072" y="273684"/>
                </a:lnTo>
                <a:lnTo>
                  <a:pt x="1964372" y="260349"/>
                </a:lnTo>
                <a:lnTo>
                  <a:pt x="1951990" y="247967"/>
                </a:lnTo>
                <a:lnTo>
                  <a:pt x="1940242" y="236537"/>
                </a:lnTo>
                <a:lnTo>
                  <a:pt x="1928812" y="226377"/>
                </a:lnTo>
                <a:lnTo>
                  <a:pt x="1918017" y="217169"/>
                </a:lnTo>
                <a:lnTo>
                  <a:pt x="1907857" y="209232"/>
                </a:lnTo>
                <a:lnTo>
                  <a:pt x="1898332" y="202247"/>
                </a:lnTo>
                <a:lnTo>
                  <a:pt x="1889760" y="196214"/>
                </a:lnTo>
                <a:lnTo>
                  <a:pt x="1882140" y="191134"/>
                </a:lnTo>
                <a:lnTo>
                  <a:pt x="1875472" y="187007"/>
                </a:lnTo>
                <a:lnTo>
                  <a:pt x="1869757" y="183514"/>
                </a:lnTo>
                <a:lnTo>
                  <a:pt x="1861502" y="179387"/>
                </a:lnTo>
                <a:lnTo>
                  <a:pt x="1858962" y="177799"/>
                </a:lnTo>
                <a:lnTo>
                  <a:pt x="2261552" y="58737"/>
                </a:lnTo>
                <a:close/>
                <a:moveTo>
                  <a:pt x="371173" y="0"/>
                </a:moveTo>
                <a:lnTo>
                  <a:pt x="708025" y="151447"/>
                </a:lnTo>
                <a:lnTo>
                  <a:pt x="701351" y="153352"/>
                </a:lnTo>
                <a:lnTo>
                  <a:pt x="693089" y="155892"/>
                </a:lnTo>
                <a:lnTo>
                  <a:pt x="682284" y="159702"/>
                </a:lnTo>
                <a:lnTo>
                  <a:pt x="668937" y="165100"/>
                </a:lnTo>
                <a:lnTo>
                  <a:pt x="653366" y="172085"/>
                </a:lnTo>
                <a:lnTo>
                  <a:pt x="644468" y="176212"/>
                </a:lnTo>
                <a:lnTo>
                  <a:pt x="635570" y="180657"/>
                </a:lnTo>
                <a:lnTo>
                  <a:pt x="626354" y="186055"/>
                </a:lnTo>
                <a:lnTo>
                  <a:pt x="616185" y="191770"/>
                </a:lnTo>
                <a:lnTo>
                  <a:pt x="606016" y="198120"/>
                </a:lnTo>
                <a:lnTo>
                  <a:pt x="595529" y="204787"/>
                </a:lnTo>
                <a:lnTo>
                  <a:pt x="584724" y="212090"/>
                </a:lnTo>
                <a:lnTo>
                  <a:pt x="573602" y="220345"/>
                </a:lnTo>
                <a:lnTo>
                  <a:pt x="562479" y="228917"/>
                </a:lnTo>
                <a:lnTo>
                  <a:pt x="550721" y="237807"/>
                </a:lnTo>
                <a:lnTo>
                  <a:pt x="538963" y="247967"/>
                </a:lnTo>
                <a:lnTo>
                  <a:pt x="527205" y="258445"/>
                </a:lnTo>
                <a:lnTo>
                  <a:pt x="515129" y="269875"/>
                </a:lnTo>
                <a:lnTo>
                  <a:pt x="503054" y="281940"/>
                </a:lnTo>
                <a:lnTo>
                  <a:pt x="491296" y="294640"/>
                </a:lnTo>
                <a:lnTo>
                  <a:pt x="479220" y="308292"/>
                </a:lnTo>
                <a:lnTo>
                  <a:pt x="467462" y="322580"/>
                </a:lnTo>
                <a:lnTo>
                  <a:pt x="455386" y="337820"/>
                </a:lnTo>
                <a:lnTo>
                  <a:pt x="443628" y="353695"/>
                </a:lnTo>
                <a:lnTo>
                  <a:pt x="431870" y="370840"/>
                </a:lnTo>
                <a:lnTo>
                  <a:pt x="427421" y="378142"/>
                </a:lnTo>
                <a:lnTo>
                  <a:pt x="422654" y="385445"/>
                </a:lnTo>
                <a:lnTo>
                  <a:pt x="418205" y="392747"/>
                </a:lnTo>
                <a:lnTo>
                  <a:pt x="414392" y="400050"/>
                </a:lnTo>
                <a:lnTo>
                  <a:pt x="406447" y="415290"/>
                </a:lnTo>
                <a:lnTo>
                  <a:pt x="399774" y="430530"/>
                </a:lnTo>
                <a:lnTo>
                  <a:pt x="393418" y="446087"/>
                </a:lnTo>
                <a:lnTo>
                  <a:pt x="388015" y="461327"/>
                </a:lnTo>
                <a:lnTo>
                  <a:pt x="383249" y="476567"/>
                </a:lnTo>
                <a:lnTo>
                  <a:pt x="378800" y="492125"/>
                </a:lnTo>
                <a:lnTo>
                  <a:pt x="375304" y="507365"/>
                </a:lnTo>
                <a:lnTo>
                  <a:pt x="371808" y="522287"/>
                </a:lnTo>
                <a:lnTo>
                  <a:pt x="369266" y="537527"/>
                </a:lnTo>
                <a:lnTo>
                  <a:pt x="366724" y="552132"/>
                </a:lnTo>
                <a:lnTo>
                  <a:pt x="365135" y="566737"/>
                </a:lnTo>
                <a:lnTo>
                  <a:pt x="363864" y="581025"/>
                </a:lnTo>
                <a:lnTo>
                  <a:pt x="362910" y="594995"/>
                </a:lnTo>
                <a:lnTo>
                  <a:pt x="362275" y="608330"/>
                </a:lnTo>
                <a:lnTo>
                  <a:pt x="361322" y="621347"/>
                </a:lnTo>
                <a:lnTo>
                  <a:pt x="361322" y="633730"/>
                </a:lnTo>
                <a:lnTo>
                  <a:pt x="361322" y="645795"/>
                </a:lnTo>
                <a:lnTo>
                  <a:pt x="361957" y="656907"/>
                </a:lnTo>
                <a:lnTo>
                  <a:pt x="363228" y="678180"/>
                </a:lnTo>
                <a:lnTo>
                  <a:pt x="364499" y="695642"/>
                </a:lnTo>
                <a:lnTo>
                  <a:pt x="366088" y="710247"/>
                </a:lnTo>
                <a:lnTo>
                  <a:pt x="367359" y="721042"/>
                </a:lnTo>
                <a:lnTo>
                  <a:pt x="369266" y="730250"/>
                </a:lnTo>
                <a:lnTo>
                  <a:pt x="0" y="553720"/>
                </a:lnTo>
                <a:lnTo>
                  <a:pt x="371173" y="0"/>
                </a:lnTo>
                <a:close/>
              </a:path>
            </a:pathLst>
          </a:cu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标题 5121"/>
          <p:cNvSpPr/>
          <p:nvPr>
            <p:ph type="title"/>
          </p:nvPr>
        </p:nvSpPr>
        <p:spPr/>
        <p:txBody>
          <a:bodyPr anchor="ctr"/>
          <a:p>
            <a:r>
              <a:rPr lang="zh-CN" altLang="en-US"/>
              <a:t>1.全球顶尖外汇交易团队</a:t>
            </a:r>
            <a:endParaRPr lang="zh-CN" altLang="en-US"/>
          </a:p>
        </p:txBody>
      </p:sp>
      <p:sp>
        <p:nvSpPr>
          <p:cNvPr id="5123" name="文本占位符 5122"/>
          <p:cNvSpPr/>
          <p:nvPr>
            <p:ph type="body" idx="1"/>
          </p:nvPr>
        </p:nvSpPr>
        <p:spPr>
          <a:xfrm>
            <a:off x="838200" y="971550"/>
            <a:ext cx="8001000" cy="5454015"/>
          </a:xfrm>
        </p:spPr>
        <p:txBody>
          <a:bodyPr/>
          <a:p>
            <a:r>
              <a:rPr lang="en-US" altLang="zh-CN"/>
              <a:t>      </a:t>
            </a:r>
            <a:r>
              <a:rPr lang="zh-CN" altLang="en-US"/>
              <a:t>集合全球优秀外汇交易团队，他们来自:高盛集团.摩根大通.花旗集团.汇丰集团.美国富国银行.西班牙国际银行等...世界顶尖金融机构。其严谨的风控体系。先进的资金管理原则.精准的外汇交易模式.让其能够在外汇市场的激流中稳健增涨.持续收益.及时发布策略分析.优秀交易团队情况等关键信息.方便其绑定指定外汇交易平台账户发布交易信息。可实时掌握信号信息，降低可能的交易风险。</a:t>
            </a:r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756285" y="6543675"/>
            <a:ext cx="8388350" cy="34163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000" b="1">
                <a:solidFill>
                  <a:schemeClr val="accent2">
                    <a:lumMod val="50000"/>
                  </a:schemeClr>
                </a:solidFill>
              </a:rPr>
              <a:t>高级销售经理：杨经理     电话</a:t>
            </a:r>
            <a:r>
              <a:rPr lang="en-US" altLang="zh-CN" sz="2000" b="1">
                <a:solidFill>
                  <a:schemeClr val="accent2">
                    <a:lumMod val="50000"/>
                  </a:schemeClr>
                </a:solidFill>
              </a:rPr>
              <a:t>13531711757      </a:t>
            </a:r>
            <a:r>
              <a:rPr lang="zh-CN" altLang="en-US" sz="2000" b="1">
                <a:solidFill>
                  <a:schemeClr val="accent2">
                    <a:lumMod val="50000"/>
                  </a:schemeClr>
                </a:solidFill>
              </a:rPr>
              <a:t>微信</a:t>
            </a:r>
            <a:r>
              <a:rPr lang="en-US" altLang="zh-CN" sz="2000" b="1">
                <a:solidFill>
                  <a:schemeClr val="accent2">
                    <a:lumMod val="50000"/>
                  </a:schemeClr>
                </a:solidFill>
              </a:rPr>
              <a:t>yanghan357</a:t>
            </a:r>
            <a:endParaRPr lang="en-US" altLang="zh-CN" sz="2000" b="1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标题 6145"/>
          <p:cNvSpPr/>
          <p:nvPr>
            <p:ph type="title"/>
          </p:nvPr>
        </p:nvSpPr>
        <p:spPr/>
        <p:txBody>
          <a:bodyPr anchor="ctr"/>
          <a:p>
            <a:r>
              <a:rPr lang="zh-CN" altLang="en-US"/>
              <a:t>2.交易团队战绩统计</a:t>
            </a:r>
            <a:endParaRPr lang="zh-CN" altLang="en-US"/>
          </a:p>
        </p:txBody>
      </p:sp>
      <p:sp>
        <p:nvSpPr>
          <p:cNvPr id="6147" name="文本占位符 6146"/>
          <p:cNvSpPr/>
          <p:nvPr>
            <p:ph type="body" idx="1"/>
          </p:nvPr>
        </p:nvSpPr>
        <p:spPr>
          <a:xfrm>
            <a:off x="838200" y="1064895"/>
            <a:ext cx="8001000" cy="4956810"/>
          </a:xfrm>
        </p:spPr>
        <p:txBody>
          <a:bodyPr/>
          <a:p>
            <a:r>
              <a:rPr lang="zh-CN" altLang="en-US" b="1"/>
              <a:t>通过盈克系统能够快速搜索.锁定优秀交易团队.进行全面的分析.针对交易团队各时段的收益率.交易品类.操作方式等..信息进行统计.分析.方便用户在选择跟随进行参考。</a:t>
            </a:r>
            <a:endParaRPr lang="zh-CN" altLang="en-US" b="1"/>
          </a:p>
        </p:txBody>
      </p:sp>
      <p:sp>
        <p:nvSpPr>
          <p:cNvPr id="2" name="圆角矩形 1"/>
          <p:cNvSpPr/>
          <p:nvPr/>
        </p:nvSpPr>
        <p:spPr>
          <a:xfrm>
            <a:off x="755650" y="6525260"/>
            <a:ext cx="8388350" cy="33274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000" b="1">
                <a:solidFill>
                  <a:schemeClr val="accent6">
                    <a:lumMod val="75000"/>
                  </a:schemeClr>
                </a:solidFill>
              </a:rPr>
              <a:t>高级销售经理：杨经理  电话</a:t>
            </a:r>
            <a:r>
              <a:rPr lang="en-US" altLang="zh-CN" sz="2000" b="1">
                <a:solidFill>
                  <a:schemeClr val="accent6">
                    <a:lumMod val="75000"/>
                  </a:schemeClr>
                </a:solidFill>
              </a:rPr>
              <a:t>13531711757  </a:t>
            </a:r>
            <a:r>
              <a:rPr lang="zh-CN" altLang="en-US" sz="2000" b="1">
                <a:solidFill>
                  <a:schemeClr val="accent6">
                    <a:lumMod val="75000"/>
                  </a:schemeClr>
                </a:solidFill>
              </a:rPr>
              <a:t>微信</a:t>
            </a:r>
            <a:r>
              <a:rPr lang="en-US" altLang="zh-CN" sz="2000" b="1">
                <a:solidFill>
                  <a:schemeClr val="accent6">
                    <a:lumMod val="75000"/>
                  </a:schemeClr>
                </a:solidFill>
              </a:rPr>
              <a:t>yanghan357</a:t>
            </a:r>
            <a:endParaRPr lang="en-US" altLang="zh-CN" sz="2000" b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050" name="电脑"/>
          <p:cNvSpPr/>
          <p:nvPr/>
        </p:nvSpPr>
        <p:spPr bwMode="auto">
          <a:xfrm>
            <a:off x="5396230" y="3644900"/>
            <a:ext cx="3169285" cy="2551430"/>
          </a:xfrm>
          <a:custGeom>
            <a:avLst/>
            <a:gdLst>
              <a:gd name="T0" fmla="*/ 151004 w 5185"/>
              <a:gd name="T1" fmla="*/ 1065477 h 3880"/>
              <a:gd name="T2" fmla="*/ 1873403 w 5185"/>
              <a:gd name="T3" fmla="*/ 1297678 h 3880"/>
              <a:gd name="T4" fmla="*/ 751713 w 5185"/>
              <a:gd name="T5" fmla="*/ 1241832 h 3880"/>
              <a:gd name="T6" fmla="*/ 1108464 w 5185"/>
              <a:gd name="T7" fmla="*/ 1148144 h 3880"/>
              <a:gd name="T8" fmla="*/ 751713 w 5185"/>
              <a:gd name="T9" fmla="*/ 1241832 h 3880"/>
              <a:gd name="T10" fmla="*/ 1726808 w 5185"/>
              <a:gd name="T11" fmla="*/ 1012203 h 3880"/>
              <a:gd name="T12" fmla="*/ 1726073 w 5185"/>
              <a:gd name="T13" fmla="*/ 1007794 h 3880"/>
              <a:gd name="T14" fmla="*/ 1726808 w 5185"/>
              <a:gd name="T15" fmla="*/ 44089 h 3880"/>
              <a:gd name="T16" fmla="*/ 1726441 w 5185"/>
              <a:gd name="T17" fmla="*/ 39680 h 3880"/>
              <a:gd name="T18" fmla="*/ 1724604 w 5185"/>
              <a:gd name="T19" fmla="*/ 30862 h 3880"/>
              <a:gd name="T20" fmla="*/ 1721297 w 5185"/>
              <a:gd name="T21" fmla="*/ 23147 h 3880"/>
              <a:gd name="T22" fmla="*/ 1716888 w 5185"/>
              <a:gd name="T23" fmla="*/ 15798 h 3880"/>
              <a:gd name="T24" fmla="*/ 1711010 w 5185"/>
              <a:gd name="T25" fmla="*/ 9920 h 3880"/>
              <a:gd name="T26" fmla="*/ 1703662 w 5185"/>
              <a:gd name="T27" fmla="*/ 5144 h 3880"/>
              <a:gd name="T28" fmla="*/ 1695946 w 5185"/>
              <a:gd name="T29" fmla="*/ 1837 h 3880"/>
              <a:gd name="T30" fmla="*/ 1687128 w 5185"/>
              <a:gd name="T31" fmla="*/ 367 h 3880"/>
              <a:gd name="T32" fmla="*/ 222281 w 5185"/>
              <a:gd name="T33" fmla="*/ 0 h 3880"/>
              <a:gd name="T34" fmla="*/ 217872 w 5185"/>
              <a:gd name="T35" fmla="*/ 367 h 3880"/>
              <a:gd name="T36" fmla="*/ 209054 w 5185"/>
              <a:gd name="T37" fmla="*/ 1837 h 3880"/>
              <a:gd name="T38" fmla="*/ 201338 w 5185"/>
              <a:gd name="T39" fmla="*/ 5144 h 3880"/>
              <a:gd name="T40" fmla="*/ 194358 w 5185"/>
              <a:gd name="T41" fmla="*/ 9920 h 3880"/>
              <a:gd name="T42" fmla="*/ 188112 w 5185"/>
              <a:gd name="T43" fmla="*/ 15798 h 3880"/>
              <a:gd name="T44" fmla="*/ 183336 w 5185"/>
              <a:gd name="T45" fmla="*/ 23147 h 3880"/>
              <a:gd name="T46" fmla="*/ 180029 w 5185"/>
              <a:gd name="T47" fmla="*/ 30862 h 3880"/>
              <a:gd name="T48" fmla="*/ 178559 w 5185"/>
              <a:gd name="T49" fmla="*/ 39680 h 3880"/>
              <a:gd name="T50" fmla="*/ 178192 w 5185"/>
              <a:gd name="T51" fmla="*/ 1003386 h 3880"/>
              <a:gd name="T52" fmla="*/ 178559 w 5185"/>
              <a:gd name="T53" fmla="*/ 1007794 h 3880"/>
              <a:gd name="T54" fmla="*/ 178192 w 5185"/>
              <a:gd name="T55" fmla="*/ 1012203 h 3880"/>
              <a:gd name="T56" fmla="*/ 1727176 w 5185"/>
              <a:gd name="T57" fmla="*/ 1012571 h 3880"/>
              <a:gd name="T58" fmla="*/ 1616954 w 5185"/>
              <a:gd name="T59" fmla="*/ 937620 h 3880"/>
              <a:gd name="T60" fmla="*/ 288046 w 5185"/>
              <a:gd name="T61" fmla="*/ 109854 h 3880"/>
              <a:gd name="T62" fmla="*/ 1616954 w 5185"/>
              <a:gd name="T63" fmla="*/ 937620 h 3880"/>
              <a:gd name="T64" fmla="*/ 4409 w 5185"/>
              <a:gd name="T65" fmla="*/ 1350584 h 3880"/>
              <a:gd name="T66" fmla="*/ 0 w 5185"/>
              <a:gd name="T67" fmla="*/ 1359402 h 3880"/>
              <a:gd name="T68" fmla="*/ 735 w 5185"/>
              <a:gd name="T69" fmla="*/ 1369322 h 3880"/>
              <a:gd name="T70" fmla="*/ 3307 w 5185"/>
              <a:gd name="T71" fmla="*/ 1379977 h 3880"/>
              <a:gd name="T72" fmla="*/ 7348 w 5185"/>
              <a:gd name="T73" fmla="*/ 1390999 h 3880"/>
              <a:gd name="T74" fmla="*/ 13227 w 5185"/>
              <a:gd name="T75" fmla="*/ 1401654 h 3880"/>
              <a:gd name="T76" fmla="*/ 19473 w 5185"/>
              <a:gd name="T77" fmla="*/ 1411206 h 3880"/>
              <a:gd name="T78" fmla="*/ 26821 w 5185"/>
              <a:gd name="T79" fmla="*/ 1418554 h 3880"/>
              <a:gd name="T80" fmla="*/ 35271 w 5185"/>
              <a:gd name="T81" fmla="*/ 1423698 h 3880"/>
              <a:gd name="T82" fmla="*/ 41884 w 5185"/>
              <a:gd name="T83" fmla="*/ 1425168 h 3880"/>
              <a:gd name="T84" fmla="*/ 1860911 w 5185"/>
              <a:gd name="T85" fmla="*/ 1425535 h 3880"/>
              <a:gd name="T86" fmla="*/ 1863116 w 5185"/>
              <a:gd name="T87" fmla="*/ 1425168 h 3880"/>
              <a:gd name="T88" fmla="*/ 1869729 w 5185"/>
              <a:gd name="T89" fmla="*/ 1423698 h 3880"/>
              <a:gd name="T90" fmla="*/ 1878179 w 5185"/>
              <a:gd name="T91" fmla="*/ 1418554 h 3880"/>
              <a:gd name="T92" fmla="*/ 1885527 w 5185"/>
              <a:gd name="T93" fmla="*/ 1411206 h 3880"/>
              <a:gd name="T94" fmla="*/ 1892141 w 5185"/>
              <a:gd name="T95" fmla="*/ 1401654 h 3880"/>
              <a:gd name="T96" fmla="*/ 1897652 w 5185"/>
              <a:gd name="T97" fmla="*/ 1390999 h 3880"/>
              <a:gd name="T98" fmla="*/ 1901693 w 5185"/>
              <a:gd name="T99" fmla="*/ 1379977 h 3880"/>
              <a:gd name="T100" fmla="*/ 1903898 w 5185"/>
              <a:gd name="T101" fmla="*/ 1369322 h 3880"/>
              <a:gd name="T102" fmla="*/ 1905000 w 5185"/>
              <a:gd name="T103" fmla="*/ 1359402 h 388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185" h="3880">
                <a:moveTo>
                  <a:pt x="4775" y="2900"/>
                </a:moveTo>
                <a:lnTo>
                  <a:pt x="411" y="2900"/>
                </a:lnTo>
                <a:lnTo>
                  <a:pt x="87" y="3532"/>
                </a:lnTo>
                <a:lnTo>
                  <a:pt x="5099" y="3532"/>
                </a:lnTo>
                <a:lnTo>
                  <a:pt x="4775" y="2900"/>
                </a:lnTo>
                <a:close/>
                <a:moveTo>
                  <a:pt x="2046" y="3380"/>
                </a:moveTo>
                <a:lnTo>
                  <a:pt x="2181" y="3125"/>
                </a:lnTo>
                <a:lnTo>
                  <a:pt x="3017" y="3125"/>
                </a:lnTo>
                <a:lnTo>
                  <a:pt x="3139" y="3380"/>
                </a:lnTo>
                <a:lnTo>
                  <a:pt x="2046" y="3380"/>
                </a:lnTo>
                <a:close/>
                <a:moveTo>
                  <a:pt x="4700" y="2755"/>
                </a:moveTo>
                <a:lnTo>
                  <a:pt x="4700" y="2755"/>
                </a:lnTo>
                <a:lnTo>
                  <a:pt x="4698" y="2743"/>
                </a:lnTo>
                <a:lnTo>
                  <a:pt x="4700" y="2731"/>
                </a:lnTo>
                <a:lnTo>
                  <a:pt x="4700" y="120"/>
                </a:lnTo>
                <a:lnTo>
                  <a:pt x="4699" y="108"/>
                </a:lnTo>
                <a:lnTo>
                  <a:pt x="4697" y="95"/>
                </a:lnTo>
                <a:lnTo>
                  <a:pt x="4694" y="84"/>
                </a:lnTo>
                <a:lnTo>
                  <a:pt x="4690" y="73"/>
                </a:lnTo>
                <a:lnTo>
                  <a:pt x="4685" y="63"/>
                </a:lnTo>
                <a:lnTo>
                  <a:pt x="4680" y="53"/>
                </a:lnTo>
                <a:lnTo>
                  <a:pt x="4673" y="43"/>
                </a:lnTo>
                <a:lnTo>
                  <a:pt x="4665" y="34"/>
                </a:lnTo>
                <a:lnTo>
                  <a:pt x="4657" y="27"/>
                </a:lnTo>
                <a:lnTo>
                  <a:pt x="4647" y="20"/>
                </a:lnTo>
                <a:lnTo>
                  <a:pt x="4637" y="14"/>
                </a:lnTo>
                <a:lnTo>
                  <a:pt x="4627" y="9"/>
                </a:lnTo>
                <a:lnTo>
                  <a:pt x="4616" y="5"/>
                </a:lnTo>
                <a:lnTo>
                  <a:pt x="4605" y="2"/>
                </a:lnTo>
                <a:lnTo>
                  <a:pt x="4592" y="1"/>
                </a:lnTo>
                <a:lnTo>
                  <a:pt x="4580" y="0"/>
                </a:lnTo>
                <a:lnTo>
                  <a:pt x="605" y="0"/>
                </a:lnTo>
                <a:lnTo>
                  <a:pt x="593" y="1"/>
                </a:lnTo>
                <a:lnTo>
                  <a:pt x="581" y="2"/>
                </a:lnTo>
                <a:lnTo>
                  <a:pt x="569" y="5"/>
                </a:lnTo>
                <a:lnTo>
                  <a:pt x="558" y="9"/>
                </a:lnTo>
                <a:lnTo>
                  <a:pt x="548" y="14"/>
                </a:lnTo>
                <a:lnTo>
                  <a:pt x="538" y="20"/>
                </a:lnTo>
                <a:lnTo>
                  <a:pt x="529" y="27"/>
                </a:lnTo>
                <a:lnTo>
                  <a:pt x="521" y="34"/>
                </a:lnTo>
                <a:lnTo>
                  <a:pt x="512" y="43"/>
                </a:lnTo>
                <a:lnTo>
                  <a:pt x="505" y="53"/>
                </a:lnTo>
                <a:lnTo>
                  <a:pt x="499" y="63"/>
                </a:lnTo>
                <a:lnTo>
                  <a:pt x="494" y="73"/>
                </a:lnTo>
                <a:lnTo>
                  <a:pt x="490" y="84"/>
                </a:lnTo>
                <a:lnTo>
                  <a:pt x="488" y="95"/>
                </a:lnTo>
                <a:lnTo>
                  <a:pt x="486" y="108"/>
                </a:lnTo>
                <a:lnTo>
                  <a:pt x="485" y="120"/>
                </a:lnTo>
                <a:lnTo>
                  <a:pt x="485" y="2731"/>
                </a:lnTo>
                <a:lnTo>
                  <a:pt x="486" y="2743"/>
                </a:lnTo>
                <a:lnTo>
                  <a:pt x="485" y="2755"/>
                </a:lnTo>
                <a:lnTo>
                  <a:pt x="484" y="2756"/>
                </a:lnTo>
                <a:lnTo>
                  <a:pt x="4701" y="2756"/>
                </a:lnTo>
                <a:lnTo>
                  <a:pt x="4700" y="2755"/>
                </a:lnTo>
                <a:close/>
                <a:moveTo>
                  <a:pt x="4401" y="2552"/>
                </a:moveTo>
                <a:lnTo>
                  <a:pt x="784" y="2552"/>
                </a:lnTo>
                <a:lnTo>
                  <a:pt x="784" y="299"/>
                </a:lnTo>
                <a:lnTo>
                  <a:pt x="4401" y="299"/>
                </a:lnTo>
                <a:lnTo>
                  <a:pt x="4401" y="2552"/>
                </a:lnTo>
                <a:close/>
                <a:moveTo>
                  <a:pt x="5172" y="3676"/>
                </a:moveTo>
                <a:lnTo>
                  <a:pt x="12" y="3676"/>
                </a:lnTo>
                <a:lnTo>
                  <a:pt x="0" y="3700"/>
                </a:lnTo>
                <a:lnTo>
                  <a:pt x="1" y="3713"/>
                </a:lnTo>
                <a:lnTo>
                  <a:pt x="2" y="3727"/>
                </a:lnTo>
                <a:lnTo>
                  <a:pt x="5" y="3741"/>
                </a:lnTo>
                <a:lnTo>
                  <a:pt x="9" y="3756"/>
                </a:lnTo>
                <a:lnTo>
                  <a:pt x="14" y="3771"/>
                </a:lnTo>
                <a:lnTo>
                  <a:pt x="20" y="3786"/>
                </a:lnTo>
                <a:lnTo>
                  <a:pt x="28" y="3801"/>
                </a:lnTo>
                <a:lnTo>
                  <a:pt x="36" y="3815"/>
                </a:lnTo>
                <a:lnTo>
                  <a:pt x="44" y="3828"/>
                </a:lnTo>
                <a:lnTo>
                  <a:pt x="53" y="3841"/>
                </a:lnTo>
                <a:lnTo>
                  <a:pt x="63" y="3852"/>
                </a:lnTo>
                <a:lnTo>
                  <a:pt x="73" y="3861"/>
                </a:lnTo>
                <a:lnTo>
                  <a:pt x="85" y="3869"/>
                </a:lnTo>
                <a:lnTo>
                  <a:pt x="96" y="3875"/>
                </a:lnTo>
                <a:lnTo>
                  <a:pt x="108" y="3878"/>
                </a:lnTo>
                <a:lnTo>
                  <a:pt x="114" y="3879"/>
                </a:lnTo>
                <a:lnTo>
                  <a:pt x="120" y="3880"/>
                </a:lnTo>
                <a:lnTo>
                  <a:pt x="5065" y="3880"/>
                </a:lnTo>
                <a:lnTo>
                  <a:pt x="5071" y="3879"/>
                </a:lnTo>
                <a:lnTo>
                  <a:pt x="5077" y="3878"/>
                </a:lnTo>
                <a:lnTo>
                  <a:pt x="5089" y="3875"/>
                </a:lnTo>
                <a:lnTo>
                  <a:pt x="5101" y="3869"/>
                </a:lnTo>
                <a:lnTo>
                  <a:pt x="5112" y="3861"/>
                </a:lnTo>
                <a:lnTo>
                  <a:pt x="5122" y="3852"/>
                </a:lnTo>
                <a:lnTo>
                  <a:pt x="5132" y="3841"/>
                </a:lnTo>
                <a:lnTo>
                  <a:pt x="5141" y="3828"/>
                </a:lnTo>
                <a:lnTo>
                  <a:pt x="5150" y="3815"/>
                </a:lnTo>
                <a:lnTo>
                  <a:pt x="5158" y="3801"/>
                </a:lnTo>
                <a:lnTo>
                  <a:pt x="5165" y="3786"/>
                </a:lnTo>
                <a:lnTo>
                  <a:pt x="5171" y="3771"/>
                </a:lnTo>
                <a:lnTo>
                  <a:pt x="5176" y="3756"/>
                </a:lnTo>
                <a:lnTo>
                  <a:pt x="5180" y="3741"/>
                </a:lnTo>
                <a:lnTo>
                  <a:pt x="5182" y="3727"/>
                </a:lnTo>
                <a:lnTo>
                  <a:pt x="5184" y="3713"/>
                </a:lnTo>
                <a:lnTo>
                  <a:pt x="5185" y="3700"/>
                </a:lnTo>
                <a:lnTo>
                  <a:pt x="5172" y="3676"/>
                </a:lnTo>
                <a:close/>
              </a:path>
            </a:pathLst>
          </a:cu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bIns="360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cxnSp>
        <p:nvCxnSpPr>
          <p:cNvPr id="3" name="肘形连接符 2"/>
          <p:cNvCxnSpPr/>
          <p:nvPr/>
        </p:nvCxnSpPr>
        <p:spPr>
          <a:xfrm>
            <a:off x="5873750" y="4306570"/>
            <a:ext cx="498475" cy="58420"/>
          </a:xfrm>
          <a:prstGeom prst="bentConnector3">
            <a:avLst>
              <a:gd name="adj1" fmla="val 5006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肘形连接符 3"/>
          <p:cNvCxnSpPr/>
          <p:nvPr/>
        </p:nvCxnSpPr>
        <p:spPr>
          <a:xfrm>
            <a:off x="6388735" y="4364990"/>
            <a:ext cx="631190" cy="346710"/>
          </a:xfrm>
          <a:prstGeom prst="bentConnector3">
            <a:avLst>
              <a:gd name="adj1" fmla="val 5010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肘形连接符 4"/>
          <p:cNvCxnSpPr/>
          <p:nvPr/>
        </p:nvCxnSpPr>
        <p:spPr>
          <a:xfrm>
            <a:off x="6731000" y="4711700"/>
            <a:ext cx="793115" cy="302895"/>
          </a:xfrm>
          <a:prstGeom prst="bentConnector3">
            <a:avLst>
              <a:gd name="adj1" fmla="val 4419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肘形连接符 7"/>
          <p:cNvCxnSpPr/>
          <p:nvPr/>
        </p:nvCxnSpPr>
        <p:spPr>
          <a:xfrm rot="16200000">
            <a:off x="7091045" y="4418330"/>
            <a:ext cx="1028700" cy="163195"/>
          </a:xfrm>
          <a:prstGeom prst="bentConnector3">
            <a:avLst>
              <a:gd name="adj1" fmla="val 49969"/>
            </a:avLst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标题 7169"/>
          <p:cNvSpPr/>
          <p:nvPr>
            <p:ph type="title"/>
          </p:nvPr>
        </p:nvSpPr>
        <p:spPr/>
        <p:txBody>
          <a:bodyPr anchor="ctr"/>
          <a:p>
            <a:r>
              <a:rPr lang="zh-CN" altLang="en-US"/>
              <a:t>3.24小时自动跟单交易</a:t>
            </a:r>
            <a:endParaRPr lang="zh-CN" altLang="en-US"/>
          </a:p>
        </p:txBody>
      </p:sp>
      <p:sp>
        <p:nvSpPr>
          <p:cNvPr id="7171" name="文本占位符 7170"/>
          <p:cNvSpPr/>
          <p:nvPr>
            <p:ph type="body" idx="1"/>
          </p:nvPr>
        </p:nvSpPr>
        <p:spPr/>
        <p:txBody>
          <a:bodyPr/>
          <a:p>
            <a:r>
              <a:rPr lang="zh-CN" altLang="en-US"/>
              <a:t>提供24小时自动跟单服务.用户可自动跟随顶尖交易团队进行自动跟单.使其轻轻松松自动获得稳定收益，不用随时盯盘，不需常在计算机面前盯着行情或信号下单。投资者可随时调整，按资金比例跟随.一比一跟随.自由调整单量增减.同时支持手动下单。</a:t>
            </a:r>
            <a:endParaRPr lang="zh-CN" altLang="en-US"/>
          </a:p>
        </p:txBody>
      </p:sp>
      <p:sp>
        <p:nvSpPr>
          <p:cNvPr id="2" name="流程图: 可选过程 1"/>
          <p:cNvSpPr/>
          <p:nvPr/>
        </p:nvSpPr>
        <p:spPr>
          <a:xfrm>
            <a:off x="768350" y="6536690"/>
            <a:ext cx="8388350" cy="332740"/>
          </a:xfrm>
          <a:prstGeom prst="flowChartAlternate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000" b="1">
                <a:solidFill>
                  <a:schemeClr val="accent6">
                    <a:lumMod val="75000"/>
                  </a:schemeClr>
                </a:solidFill>
              </a:rPr>
              <a:t>高级销售经理：杨经理  电话</a:t>
            </a:r>
            <a:r>
              <a:rPr lang="en-US" altLang="zh-CN" sz="2000" b="1">
                <a:solidFill>
                  <a:schemeClr val="accent6">
                    <a:lumMod val="75000"/>
                  </a:schemeClr>
                </a:solidFill>
              </a:rPr>
              <a:t>13531711757  </a:t>
            </a:r>
            <a:r>
              <a:rPr lang="zh-CN" altLang="en-US" sz="2000" b="1">
                <a:solidFill>
                  <a:schemeClr val="accent6">
                    <a:lumMod val="75000"/>
                  </a:schemeClr>
                </a:solidFill>
              </a:rPr>
              <a:t>微信</a:t>
            </a:r>
            <a:r>
              <a:rPr lang="en-US" altLang="zh-CN" sz="2000" b="1">
                <a:solidFill>
                  <a:schemeClr val="accent6">
                    <a:lumMod val="75000"/>
                  </a:schemeClr>
                </a:solidFill>
              </a:rPr>
              <a:t>yanghan357</a:t>
            </a:r>
            <a:endParaRPr lang="en-US" altLang="zh-CN" sz="2000" b="1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标题 8193"/>
          <p:cNvSpPr/>
          <p:nvPr>
            <p:ph type="title"/>
          </p:nvPr>
        </p:nvSpPr>
        <p:spPr/>
        <p:txBody>
          <a:bodyPr anchor="ctr"/>
          <a:p>
            <a:r>
              <a:rPr lang="zh-CN" altLang="en-US"/>
              <a:t>4.个性定制</a:t>
            </a:r>
            <a:endParaRPr lang="zh-CN" altLang="en-US"/>
          </a:p>
        </p:txBody>
      </p:sp>
      <p:sp>
        <p:nvSpPr>
          <p:cNvPr id="8195" name="文本占位符 8194"/>
          <p:cNvSpPr/>
          <p:nvPr>
            <p:ph type="body" idx="1"/>
          </p:nvPr>
        </p:nvSpPr>
        <p:spPr/>
        <p:txBody>
          <a:bodyPr/>
          <a:p>
            <a:r>
              <a:rPr lang="zh-CN" altLang="en-US"/>
              <a:t>使用者除了可以自行选择交易团队.还提供弹窗提醒.短信接收.声音提醒等多种提醒方式选择，让用户能够选择最适合自己的交易提醒方式，轻松盈利.稳定赚钱。</a:t>
            </a:r>
            <a:endParaRPr lang="zh-CN" altLang="en-US"/>
          </a:p>
        </p:txBody>
      </p:sp>
      <p:sp>
        <p:nvSpPr>
          <p:cNvPr id="2" name="流程图: 可选过程 1"/>
          <p:cNvSpPr/>
          <p:nvPr/>
        </p:nvSpPr>
        <p:spPr>
          <a:xfrm>
            <a:off x="755650" y="6500495"/>
            <a:ext cx="8415655" cy="382905"/>
          </a:xfrm>
          <a:prstGeom prst="flowChartAlternate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000" b="1">
                <a:solidFill>
                  <a:schemeClr val="accent6">
                    <a:lumMod val="75000"/>
                  </a:schemeClr>
                </a:solidFill>
                <a:sym typeface="+mn-ea"/>
              </a:rPr>
              <a:t>高级销售经理：杨经理  电话</a:t>
            </a:r>
            <a:r>
              <a:rPr lang="en-US" altLang="zh-CN" sz="2000" b="1">
                <a:solidFill>
                  <a:schemeClr val="accent6">
                    <a:lumMod val="75000"/>
                  </a:schemeClr>
                </a:solidFill>
                <a:sym typeface="+mn-ea"/>
              </a:rPr>
              <a:t>13531711757  </a:t>
            </a:r>
            <a:r>
              <a:rPr lang="zh-CN" altLang="en-US" sz="2000" b="1">
                <a:solidFill>
                  <a:schemeClr val="accent6">
                    <a:lumMod val="75000"/>
                  </a:schemeClr>
                </a:solidFill>
                <a:sym typeface="+mn-ea"/>
              </a:rPr>
              <a:t>微信</a:t>
            </a:r>
            <a:r>
              <a:rPr lang="en-US" altLang="zh-CN" sz="2000" b="1">
                <a:solidFill>
                  <a:schemeClr val="accent6">
                    <a:lumMod val="75000"/>
                  </a:schemeClr>
                </a:solidFill>
                <a:sym typeface="+mn-ea"/>
              </a:rPr>
              <a:t>yanghan357</a:t>
            </a:r>
            <a:endParaRPr lang="en-US" altLang="zh-CN" sz="2000" b="1">
              <a:solidFill>
                <a:schemeClr val="accent6">
                  <a:lumMod val="75000"/>
                </a:schemeClr>
              </a:solidFill>
              <a:sym typeface="+mn-ea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标题 9217"/>
          <p:cNvSpPr/>
          <p:nvPr>
            <p:ph type="title"/>
          </p:nvPr>
        </p:nvSpPr>
        <p:spPr/>
        <p:txBody>
          <a:bodyPr anchor="ctr"/>
          <a:p>
            <a:r>
              <a:rPr lang="zh-CN" altLang="en-US"/>
              <a:t>5.支持多平台</a:t>
            </a:r>
            <a:endParaRPr lang="zh-CN" altLang="en-US"/>
          </a:p>
        </p:txBody>
      </p:sp>
      <p:sp>
        <p:nvSpPr>
          <p:cNvPr id="9219" name="文本占位符 9218"/>
          <p:cNvSpPr/>
          <p:nvPr>
            <p:ph type="body" idx="1"/>
          </p:nvPr>
        </p:nvSpPr>
        <p:spPr/>
        <p:txBody>
          <a:bodyPr/>
          <a:p>
            <a:r>
              <a:rPr lang="zh-CN" altLang="en-US"/>
              <a:t>可以选择与市场上多家平台商合作，而非受限单一平台：投资者可直接通过定制版软件在线开户，达到无缝接轨。</a:t>
            </a:r>
            <a:endParaRPr lang="zh-CN" altLang="en-US"/>
          </a:p>
        </p:txBody>
      </p:sp>
      <p:sp>
        <p:nvSpPr>
          <p:cNvPr id="2" name="流程图: 可选过程 1"/>
          <p:cNvSpPr/>
          <p:nvPr/>
        </p:nvSpPr>
        <p:spPr>
          <a:xfrm>
            <a:off x="755650" y="6499860"/>
            <a:ext cx="8388350" cy="358140"/>
          </a:xfrm>
          <a:prstGeom prst="flowChartAlternate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000" b="1">
                <a:solidFill>
                  <a:schemeClr val="accent6">
                    <a:lumMod val="75000"/>
                  </a:schemeClr>
                </a:solidFill>
                <a:sym typeface="+mn-ea"/>
              </a:rPr>
              <a:t>高级销售经理：杨经理  电话</a:t>
            </a:r>
            <a:r>
              <a:rPr lang="en-US" altLang="zh-CN" sz="2000" b="1">
                <a:solidFill>
                  <a:schemeClr val="accent6">
                    <a:lumMod val="75000"/>
                  </a:schemeClr>
                </a:solidFill>
                <a:sym typeface="+mn-ea"/>
              </a:rPr>
              <a:t>13531711757  </a:t>
            </a:r>
            <a:r>
              <a:rPr lang="zh-CN" altLang="en-US" sz="2000" b="1">
                <a:solidFill>
                  <a:schemeClr val="accent6">
                    <a:lumMod val="75000"/>
                  </a:schemeClr>
                </a:solidFill>
                <a:sym typeface="+mn-ea"/>
              </a:rPr>
              <a:t>微信</a:t>
            </a:r>
            <a:r>
              <a:rPr lang="en-US" altLang="zh-CN" sz="2000" b="1">
                <a:solidFill>
                  <a:schemeClr val="accent6">
                    <a:lumMod val="75000"/>
                  </a:schemeClr>
                </a:solidFill>
                <a:sym typeface="+mn-ea"/>
              </a:rPr>
              <a:t>yanghan357</a:t>
            </a:r>
            <a:endParaRPr lang="en-US" altLang="zh-CN" sz="2000" b="1">
              <a:solidFill>
                <a:schemeClr val="accent6">
                  <a:lumMod val="75000"/>
                </a:schemeClr>
              </a:solidFill>
              <a:sym typeface="+mn-ea"/>
            </a:endParaRPr>
          </a:p>
        </p:txBody>
      </p:sp>
      <p:sp>
        <p:nvSpPr>
          <p:cNvPr id="3" name="人"/>
          <p:cNvSpPr/>
          <p:nvPr/>
        </p:nvSpPr>
        <p:spPr bwMode="auto">
          <a:xfrm>
            <a:off x="4731385" y="3107690"/>
            <a:ext cx="3820160" cy="3392805"/>
          </a:xfrm>
          <a:custGeom>
            <a:avLst/>
            <a:gdLst/>
            <a:ahLst/>
            <a:cxnLst/>
            <a:rect l="0" t="0" r="r" b="b"/>
            <a:pathLst>
              <a:path w="5226050" h="3657600">
                <a:moveTo>
                  <a:pt x="3327400" y="1387475"/>
                </a:moveTo>
                <a:lnTo>
                  <a:pt x="3327400" y="1631950"/>
                </a:lnTo>
                <a:lnTo>
                  <a:pt x="3092450" y="1631950"/>
                </a:lnTo>
                <a:lnTo>
                  <a:pt x="3092450" y="1622425"/>
                </a:lnTo>
                <a:lnTo>
                  <a:pt x="3327400" y="1387475"/>
                </a:lnTo>
                <a:close/>
                <a:moveTo>
                  <a:pt x="3648075" y="1212850"/>
                </a:moveTo>
                <a:lnTo>
                  <a:pt x="3886200" y="1212850"/>
                </a:lnTo>
                <a:lnTo>
                  <a:pt x="3886200" y="1631950"/>
                </a:lnTo>
                <a:lnTo>
                  <a:pt x="3648075" y="1631950"/>
                </a:lnTo>
                <a:lnTo>
                  <a:pt x="3648075" y="1212850"/>
                </a:lnTo>
                <a:close/>
                <a:moveTo>
                  <a:pt x="3498850" y="1212850"/>
                </a:moveTo>
                <a:lnTo>
                  <a:pt x="3606800" y="1212850"/>
                </a:lnTo>
                <a:lnTo>
                  <a:pt x="3606800" y="1631950"/>
                </a:lnTo>
                <a:lnTo>
                  <a:pt x="3368675" y="1631950"/>
                </a:lnTo>
                <a:lnTo>
                  <a:pt x="3368675" y="1343025"/>
                </a:lnTo>
                <a:lnTo>
                  <a:pt x="3498850" y="1212850"/>
                </a:lnTo>
                <a:close/>
                <a:moveTo>
                  <a:pt x="2470150" y="1060450"/>
                </a:moveTo>
                <a:lnTo>
                  <a:pt x="2489200" y="1060450"/>
                </a:lnTo>
                <a:lnTo>
                  <a:pt x="2511425" y="1060450"/>
                </a:lnTo>
                <a:lnTo>
                  <a:pt x="2530475" y="1066800"/>
                </a:lnTo>
                <a:lnTo>
                  <a:pt x="2549525" y="1076325"/>
                </a:lnTo>
                <a:lnTo>
                  <a:pt x="2565400" y="1089025"/>
                </a:lnTo>
                <a:lnTo>
                  <a:pt x="2578100" y="1104900"/>
                </a:lnTo>
                <a:lnTo>
                  <a:pt x="2590800" y="1123950"/>
                </a:lnTo>
                <a:lnTo>
                  <a:pt x="2597150" y="1143000"/>
                </a:lnTo>
                <a:lnTo>
                  <a:pt x="2600325" y="1165225"/>
                </a:lnTo>
                <a:lnTo>
                  <a:pt x="2597150" y="1187450"/>
                </a:lnTo>
                <a:lnTo>
                  <a:pt x="2590800" y="1206500"/>
                </a:lnTo>
                <a:lnTo>
                  <a:pt x="2581275" y="1225550"/>
                </a:lnTo>
                <a:lnTo>
                  <a:pt x="2568575" y="1241425"/>
                </a:lnTo>
                <a:lnTo>
                  <a:pt x="2552700" y="1254125"/>
                </a:lnTo>
                <a:lnTo>
                  <a:pt x="2533650" y="1266825"/>
                </a:lnTo>
                <a:lnTo>
                  <a:pt x="2514600" y="1273175"/>
                </a:lnTo>
                <a:lnTo>
                  <a:pt x="1568371" y="1588585"/>
                </a:lnTo>
                <a:lnTo>
                  <a:pt x="1470025" y="2333625"/>
                </a:lnTo>
                <a:lnTo>
                  <a:pt x="1463675" y="2362200"/>
                </a:lnTo>
                <a:lnTo>
                  <a:pt x="1457325" y="2387600"/>
                </a:lnTo>
                <a:lnTo>
                  <a:pt x="1444625" y="2409825"/>
                </a:lnTo>
                <a:lnTo>
                  <a:pt x="1441450" y="2414588"/>
                </a:lnTo>
                <a:lnTo>
                  <a:pt x="1441450" y="3508375"/>
                </a:lnTo>
                <a:lnTo>
                  <a:pt x="1438275" y="3536950"/>
                </a:lnTo>
                <a:lnTo>
                  <a:pt x="1431925" y="3565525"/>
                </a:lnTo>
                <a:lnTo>
                  <a:pt x="1416050" y="3590925"/>
                </a:lnTo>
                <a:lnTo>
                  <a:pt x="1400175" y="3613150"/>
                </a:lnTo>
                <a:lnTo>
                  <a:pt x="1377950" y="3632200"/>
                </a:lnTo>
                <a:lnTo>
                  <a:pt x="1352550" y="3644900"/>
                </a:lnTo>
                <a:lnTo>
                  <a:pt x="1323975" y="3654425"/>
                </a:lnTo>
                <a:lnTo>
                  <a:pt x="1292225" y="3657600"/>
                </a:lnTo>
                <a:lnTo>
                  <a:pt x="1263650" y="3654425"/>
                </a:lnTo>
                <a:lnTo>
                  <a:pt x="1235075" y="3644900"/>
                </a:lnTo>
                <a:lnTo>
                  <a:pt x="1209675" y="3632200"/>
                </a:lnTo>
                <a:lnTo>
                  <a:pt x="1187450" y="3613150"/>
                </a:lnTo>
                <a:lnTo>
                  <a:pt x="1168400" y="3590925"/>
                </a:lnTo>
                <a:lnTo>
                  <a:pt x="1155700" y="3565525"/>
                </a:lnTo>
                <a:lnTo>
                  <a:pt x="1146175" y="3536950"/>
                </a:lnTo>
                <a:lnTo>
                  <a:pt x="1143000" y="3508375"/>
                </a:lnTo>
                <a:lnTo>
                  <a:pt x="1143000" y="2473801"/>
                </a:lnTo>
                <a:lnTo>
                  <a:pt x="1139825" y="2473325"/>
                </a:lnTo>
                <a:lnTo>
                  <a:pt x="1031875" y="2459831"/>
                </a:lnTo>
                <a:lnTo>
                  <a:pt x="1031875" y="3508375"/>
                </a:lnTo>
                <a:lnTo>
                  <a:pt x="1028700" y="3536950"/>
                </a:lnTo>
                <a:lnTo>
                  <a:pt x="1019175" y="3565525"/>
                </a:lnTo>
                <a:lnTo>
                  <a:pt x="1006475" y="3590925"/>
                </a:lnTo>
                <a:lnTo>
                  <a:pt x="987425" y="3613150"/>
                </a:lnTo>
                <a:lnTo>
                  <a:pt x="965200" y="3632200"/>
                </a:lnTo>
                <a:lnTo>
                  <a:pt x="939800" y="3644900"/>
                </a:lnTo>
                <a:lnTo>
                  <a:pt x="911225" y="3654425"/>
                </a:lnTo>
                <a:lnTo>
                  <a:pt x="882650" y="3657600"/>
                </a:lnTo>
                <a:lnTo>
                  <a:pt x="850900" y="3654425"/>
                </a:lnTo>
                <a:lnTo>
                  <a:pt x="822325" y="3644900"/>
                </a:lnTo>
                <a:lnTo>
                  <a:pt x="796925" y="3632200"/>
                </a:lnTo>
                <a:lnTo>
                  <a:pt x="774700" y="3613150"/>
                </a:lnTo>
                <a:lnTo>
                  <a:pt x="755650" y="3590925"/>
                </a:lnTo>
                <a:lnTo>
                  <a:pt x="742950" y="3565525"/>
                </a:lnTo>
                <a:lnTo>
                  <a:pt x="733425" y="3536950"/>
                </a:lnTo>
                <a:lnTo>
                  <a:pt x="730250" y="3508375"/>
                </a:lnTo>
                <a:lnTo>
                  <a:pt x="730250" y="2397125"/>
                </a:lnTo>
                <a:lnTo>
                  <a:pt x="733425" y="2368550"/>
                </a:lnTo>
                <a:lnTo>
                  <a:pt x="742950" y="2339975"/>
                </a:lnTo>
                <a:lnTo>
                  <a:pt x="743744" y="2338388"/>
                </a:lnTo>
                <a:lnTo>
                  <a:pt x="742950" y="2336800"/>
                </a:lnTo>
                <a:lnTo>
                  <a:pt x="736600" y="2314575"/>
                </a:lnTo>
                <a:lnTo>
                  <a:pt x="730250" y="2292350"/>
                </a:lnTo>
                <a:lnTo>
                  <a:pt x="730250" y="2263775"/>
                </a:lnTo>
                <a:lnTo>
                  <a:pt x="733425" y="2235200"/>
                </a:lnTo>
                <a:lnTo>
                  <a:pt x="825831" y="1545236"/>
                </a:lnTo>
                <a:lnTo>
                  <a:pt x="679450" y="1892300"/>
                </a:lnTo>
                <a:lnTo>
                  <a:pt x="669925" y="1911350"/>
                </a:lnTo>
                <a:lnTo>
                  <a:pt x="669217" y="1912766"/>
                </a:lnTo>
                <a:lnTo>
                  <a:pt x="666750" y="1917700"/>
                </a:lnTo>
                <a:lnTo>
                  <a:pt x="657225" y="1936750"/>
                </a:lnTo>
                <a:lnTo>
                  <a:pt x="641350" y="1952625"/>
                </a:lnTo>
                <a:lnTo>
                  <a:pt x="625475" y="1962150"/>
                </a:lnTo>
                <a:lnTo>
                  <a:pt x="606425" y="1971675"/>
                </a:lnTo>
                <a:lnTo>
                  <a:pt x="584200" y="1974850"/>
                </a:lnTo>
                <a:lnTo>
                  <a:pt x="561975" y="1974850"/>
                </a:lnTo>
                <a:lnTo>
                  <a:pt x="542925" y="1971675"/>
                </a:lnTo>
                <a:lnTo>
                  <a:pt x="76200" y="1774825"/>
                </a:lnTo>
                <a:lnTo>
                  <a:pt x="57150" y="1765300"/>
                </a:lnTo>
                <a:lnTo>
                  <a:pt x="38100" y="1752600"/>
                </a:lnTo>
                <a:lnTo>
                  <a:pt x="25400" y="1739900"/>
                </a:lnTo>
                <a:lnTo>
                  <a:pt x="12700" y="1720850"/>
                </a:lnTo>
                <a:lnTo>
                  <a:pt x="3175" y="1704975"/>
                </a:lnTo>
                <a:lnTo>
                  <a:pt x="0" y="1682750"/>
                </a:lnTo>
                <a:lnTo>
                  <a:pt x="0" y="1660525"/>
                </a:lnTo>
                <a:lnTo>
                  <a:pt x="3175" y="1641475"/>
                </a:lnTo>
                <a:lnTo>
                  <a:pt x="12700" y="1619250"/>
                </a:lnTo>
                <a:lnTo>
                  <a:pt x="22225" y="1603375"/>
                </a:lnTo>
                <a:lnTo>
                  <a:pt x="38100" y="1587500"/>
                </a:lnTo>
                <a:lnTo>
                  <a:pt x="53975" y="1574800"/>
                </a:lnTo>
                <a:lnTo>
                  <a:pt x="73025" y="1568450"/>
                </a:lnTo>
                <a:lnTo>
                  <a:pt x="95250" y="1562100"/>
                </a:lnTo>
                <a:lnTo>
                  <a:pt x="114300" y="1562100"/>
                </a:lnTo>
                <a:lnTo>
                  <a:pt x="136525" y="1568450"/>
                </a:lnTo>
                <a:lnTo>
                  <a:pt x="516862" y="1728864"/>
                </a:lnTo>
                <a:lnTo>
                  <a:pt x="669925" y="1368425"/>
                </a:lnTo>
                <a:lnTo>
                  <a:pt x="679450" y="1346200"/>
                </a:lnTo>
                <a:lnTo>
                  <a:pt x="688975" y="1330325"/>
                </a:lnTo>
                <a:lnTo>
                  <a:pt x="704850" y="1314450"/>
                </a:lnTo>
                <a:lnTo>
                  <a:pt x="714375" y="1304925"/>
                </a:lnTo>
                <a:lnTo>
                  <a:pt x="730250" y="1295400"/>
                </a:lnTo>
                <a:lnTo>
                  <a:pt x="746125" y="1285875"/>
                </a:lnTo>
                <a:lnTo>
                  <a:pt x="787400" y="1273175"/>
                </a:lnTo>
                <a:lnTo>
                  <a:pt x="831850" y="1260475"/>
                </a:lnTo>
                <a:lnTo>
                  <a:pt x="882650" y="1254125"/>
                </a:lnTo>
                <a:lnTo>
                  <a:pt x="936625" y="1250950"/>
                </a:lnTo>
                <a:lnTo>
                  <a:pt x="990600" y="1250950"/>
                </a:lnTo>
                <a:lnTo>
                  <a:pt x="1092200" y="1250950"/>
                </a:lnTo>
                <a:lnTo>
                  <a:pt x="1171575" y="1260475"/>
                </a:lnTo>
                <a:lnTo>
                  <a:pt x="1301750" y="1276350"/>
                </a:lnTo>
                <a:lnTo>
                  <a:pt x="1377950" y="1289050"/>
                </a:lnTo>
                <a:lnTo>
                  <a:pt x="1473200" y="1311275"/>
                </a:lnTo>
                <a:lnTo>
                  <a:pt x="1524000" y="1323975"/>
                </a:lnTo>
                <a:lnTo>
                  <a:pt x="1571625" y="1339850"/>
                </a:lnTo>
                <a:lnTo>
                  <a:pt x="1604727" y="1351672"/>
                </a:lnTo>
                <a:lnTo>
                  <a:pt x="2470150" y="1060450"/>
                </a:lnTo>
                <a:close/>
                <a:moveTo>
                  <a:pt x="4162425" y="914400"/>
                </a:moveTo>
                <a:lnTo>
                  <a:pt x="4162425" y="1631950"/>
                </a:lnTo>
                <a:lnTo>
                  <a:pt x="3924300" y="1631950"/>
                </a:lnTo>
                <a:lnTo>
                  <a:pt x="3924300" y="1168400"/>
                </a:lnTo>
                <a:lnTo>
                  <a:pt x="4162425" y="914400"/>
                </a:lnTo>
                <a:close/>
                <a:moveTo>
                  <a:pt x="1193800" y="593725"/>
                </a:moveTo>
                <a:lnTo>
                  <a:pt x="1228725" y="596900"/>
                </a:lnTo>
                <a:lnTo>
                  <a:pt x="1260475" y="603250"/>
                </a:lnTo>
                <a:lnTo>
                  <a:pt x="1289050" y="612775"/>
                </a:lnTo>
                <a:lnTo>
                  <a:pt x="1317625" y="625475"/>
                </a:lnTo>
                <a:lnTo>
                  <a:pt x="1346200" y="638175"/>
                </a:lnTo>
                <a:lnTo>
                  <a:pt x="1371600" y="657225"/>
                </a:lnTo>
                <a:lnTo>
                  <a:pt x="1397000" y="676275"/>
                </a:lnTo>
                <a:lnTo>
                  <a:pt x="1419225" y="698500"/>
                </a:lnTo>
                <a:lnTo>
                  <a:pt x="1438275" y="720725"/>
                </a:lnTo>
                <a:lnTo>
                  <a:pt x="1454150" y="746125"/>
                </a:lnTo>
                <a:lnTo>
                  <a:pt x="1470025" y="771525"/>
                </a:lnTo>
                <a:lnTo>
                  <a:pt x="1482725" y="800100"/>
                </a:lnTo>
                <a:lnTo>
                  <a:pt x="1492250" y="828675"/>
                </a:lnTo>
                <a:lnTo>
                  <a:pt x="1498600" y="860425"/>
                </a:lnTo>
                <a:lnTo>
                  <a:pt x="1501775" y="892175"/>
                </a:lnTo>
                <a:lnTo>
                  <a:pt x="1501775" y="923925"/>
                </a:lnTo>
                <a:lnTo>
                  <a:pt x="1498600" y="955675"/>
                </a:lnTo>
                <a:lnTo>
                  <a:pt x="1495425" y="987425"/>
                </a:lnTo>
                <a:lnTo>
                  <a:pt x="1485900" y="1019175"/>
                </a:lnTo>
                <a:lnTo>
                  <a:pt x="1473200" y="1047750"/>
                </a:lnTo>
                <a:lnTo>
                  <a:pt x="1457325" y="1073150"/>
                </a:lnTo>
                <a:lnTo>
                  <a:pt x="1441450" y="1101725"/>
                </a:lnTo>
                <a:lnTo>
                  <a:pt x="1422400" y="1123950"/>
                </a:lnTo>
                <a:lnTo>
                  <a:pt x="1400175" y="1146175"/>
                </a:lnTo>
                <a:lnTo>
                  <a:pt x="1377950" y="1165225"/>
                </a:lnTo>
                <a:lnTo>
                  <a:pt x="1352550" y="1184275"/>
                </a:lnTo>
                <a:lnTo>
                  <a:pt x="1327150" y="1196975"/>
                </a:lnTo>
                <a:lnTo>
                  <a:pt x="1298575" y="1209675"/>
                </a:lnTo>
                <a:lnTo>
                  <a:pt x="1270000" y="1219200"/>
                </a:lnTo>
                <a:lnTo>
                  <a:pt x="1238250" y="1225550"/>
                </a:lnTo>
                <a:lnTo>
                  <a:pt x="1206500" y="1228725"/>
                </a:lnTo>
                <a:lnTo>
                  <a:pt x="1174750" y="1231900"/>
                </a:lnTo>
                <a:lnTo>
                  <a:pt x="1143000" y="1228725"/>
                </a:lnTo>
                <a:lnTo>
                  <a:pt x="1111250" y="1222375"/>
                </a:lnTo>
                <a:lnTo>
                  <a:pt x="1079500" y="1212850"/>
                </a:lnTo>
                <a:lnTo>
                  <a:pt x="1050925" y="1200150"/>
                </a:lnTo>
                <a:lnTo>
                  <a:pt x="1022350" y="1187450"/>
                </a:lnTo>
                <a:lnTo>
                  <a:pt x="996950" y="1168400"/>
                </a:lnTo>
                <a:lnTo>
                  <a:pt x="974725" y="1149350"/>
                </a:lnTo>
                <a:lnTo>
                  <a:pt x="952500" y="1130300"/>
                </a:lnTo>
                <a:lnTo>
                  <a:pt x="933450" y="1104900"/>
                </a:lnTo>
                <a:lnTo>
                  <a:pt x="914400" y="1079500"/>
                </a:lnTo>
                <a:lnTo>
                  <a:pt x="901700" y="1054100"/>
                </a:lnTo>
                <a:lnTo>
                  <a:pt x="889000" y="1025525"/>
                </a:lnTo>
                <a:lnTo>
                  <a:pt x="879475" y="996950"/>
                </a:lnTo>
                <a:lnTo>
                  <a:pt x="873125" y="965200"/>
                </a:lnTo>
                <a:lnTo>
                  <a:pt x="866775" y="936625"/>
                </a:lnTo>
                <a:lnTo>
                  <a:pt x="866775" y="904875"/>
                </a:lnTo>
                <a:lnTo>
                  <a:pt x="869950" y="869950"/>
                </a:lnTo>
                <a:lnTo>
                  <a:pt x="876300" y="838200"/>
                </a:lnTo>
                <a:lnTo>
                  <a:pt x="885825" y="809625"/>
                </a:lnTo>
                <a:lnTo>
                  <a:pt x="895350" y="777875"/>
                </a:lnTo>
                <a:lnTo>
                  <a:pt x="911225" y="752475"/>
                </a:lnTo>
                <a:lnTo>
                  <a:pt x="927100" y="727075"/>
                </a:lnTo>
                <a:lnTo>
                  <a:pt x="946150" y="701675"/>
                </a:lnTo>
                <a:lnTo>
                  <a:pt x="968375" y="679450"/>
                </a:lnTo>
                <a:lnTo>
                  <a:pt x="990600" y="660400"/>
                </a:lnTo>
                <a:lnTo>
                  <a:pt x="1016000" y="644525"/>
                </a:lnTo>
                <a:lnTo>
                  <a:pt x="1044575" y="628650"/>
                </a:lnTo>
                <a:lnTo>
                  <a:pt x="1073150" y="615950"/>
                </a:lnTo>
                <a:lnTo>
                  <a:pt x="1101725" y="606425"/>
                </a:lnTo>
                <a:lnTo>
                  <a:pt x="1130300" y="600075"/>
                </a:lnTo>
                <a:lnTo>
                  <a:pt x="1162050" y="596900"/>
                </a:lnTo>
                <a:lnTo>
                  <a:pt x="1193800" y="593725"/>
                </a:lnTo>
                <a:close/>
                <a:moveTo>
                  <a:pt x="3930650" y="523875"/>
                </a:moveTo>
                <a:lnTo>
                  <a:pt x="4273550" y="523875"/>
                </a:lnTo>
                <a:lnTo>
                  <a:pt x="4289425" y="527050"/>
                </a:lnTo>
                <a:lnTo>
                  <a:pt x="4295775" y="527050"/>
                </a:lnTo>
                <a:lnTo>
                  <a:pt x="4302125" y="530225"/>
                </a:lnTo>
                <a:lnTo>
                  <a:pt x="4311650" y="533400"/>
                </a:lnTo>
                <a:lnTo>
                  <a:pt x="4318000" y="536575"/>
                </a:lnTo>
                <a:lnTo>
                  <a:pt x="4327525" y="546100"/>
                </a:lnTo>
                <a:lnTo>
                  <a:pt x="4337050" y="558800"/>
                </a:lnTo>
                <a:lnTo>
                  <a:pt x="4340225" y="565150"/>
                </a:lnTo>
                <a:lnTo>
                  <a:pt x="4343400" y="571500"/>
                </a:lnTo>
                <a:lnTo>
                  <a:pt x="4346575" y="581025"/>
                </a:lnTo>
                <a:lnTo>
                  <a:pt x="4349750" y="587375"/>
                </a:lnTo>
                <a:lnTo>
                  <a:pt x="4349750" y="603250"/>
                </a:lnTo>
                <a:lnTo>
                  <a:pt x="4349750" y="908050"/>
                </a:lnTo>
                <a:lnTo>
                  <a:pt x="4349750" y="920750"/>
                </a:lnTo>
                <a:lnTo>
                  <a:pt x="4343400" y="936625"/>
                </a:lnTo>
                <a:lnTo>
                  <a:pt x="4337050" y="949325"/>
                </a:lnTo>
                <a:lnTo>
                  <a:pt x="4327525" y="962025"/>
                </a:lnTo>
                <a:lnTo>
                  <a:pt x="4318000" y="971550"/>
                </a:lnTo>
                <a:lnTo>
                  <a:pt x="4305300" y="977900"/>
                </a:lnTo>
                <a:lnTo>
                  <a:pt x="4289425" y="981075"/>
                </a:lnTo>
                <a:lnTo>
                  <a:pt x="4273550" y="984250"/>
                </a:lnTo>
                <a:lnTo>
                  <a:pt x="4257675" y="981075"/>
                </a:lnTo>
                <a:lnTo>
                  <a:pt x="4244975" y="977900"/>
                </a:lnTo>
                <a:lnTo>
                  <a:pt x="4229100" y="971550"/>
                </a:lnTo>
                <a:lnTo>
                  <a:pt x="4219575" y="962025"/>
                </a:lnTo>
                <a:lnTo>
                  <a:pt x="4210050" y="949325"/>
                </a:lnTo>
                <a:lnTo>
                  <a:pt x="4203700" y="936625"/>
                </a:lnTo>
                <a:lnTo>
                  <a:pt x="4197350" y="920750"/>
                </a:lnTo>
                <a:lnTo>
                  <a:pt x="4197350" y="908050"/>
                </a:lnTo>
                <a:lnTo>
                  <a:pt x="4197350" y="787400"/>
                </a:lnTo>
                <a:lnTo>
                  <a:pt x="3873500" y="1127125"/>
                </a:lnTo>
                <a:lnTo>
                  <a:pt x="3863975" y="1136650"/>
                </a:lnTo>
                <a:lnTo>
                  <a:pt x="3851275" y="1146175"/>
                </a:lnTo>
                <a:lnTo>
                  <a:pt x="3838575" y="1152525"/>
                </a:lnTo>
                <a:lnTo>
                  <a:pt x="3825875" y="1158875"/>
                </a:lnTo>
                <a:lnTo>
                  <a:pt x="3813175" y="1158875"/>
                </a:lnTo>
                <a:lnTo>
                  <a:pt x="3810000" y="1158875"/>
                </a:lnTo>
                <a:lnTo>
                  <a:pt x="3806825" y="1158875"/>
                </a:lnTo>
                <a:lnTo>
                  <a:pt x="3473450" y="1162050"/>
                </a:lnTo>
                <a:lnTo>
                  <a:pt x="3022600" y="1612900"/>
                </a:lnTo>
                <a:lnTo>
                  <a:pt x="3009900" y="1622425"/>
                </a:lnTo>
                <a:lnTo>
                  <a:pt x="2997200" y="1628775"/>
                </a:lnTo>
                <a:lnTo>
                  <a:pt x="2981325" y="1631950"/>
                </a:lnTo>
                <a:lnTo>
                  <a:pt x="2968625" y="1635125"/>
                </a:lnTo>
                <a:lnTo>
                  <a:pt x="2952750" y="1631950"/>
                </a:lnTo>
                <a:lnTo>
                  <a:pt x="2940050" y="1628775"/>
                </a:lnTo>
                <a:lnTo>
                  <a:pt x="2924175" y="1622425"/>
                </a:lnTo>
                <a:lnTo>
                  <a:pt x="2914650" y="1612900"/>
                </a:lnTo>
                <a:lnTo>
                  <a:pt x="2901950" y="1600200"/>
                </a:lnTo>
                <a:lnTo>
                  <a:pt x="2895600" y="1587500"/>
                </a:lnTo>
                <a:lnTo>
                  <a:pt x="2892425" y="1571625"/>
                </a:lnTo>
                <a:lnTo>
                  <a:pt x="2889250" y="1555750"/>
                </a:lnTo>
                <a:lnTo>
                  <a:pt x="2892425" y="1543050"/>
                </a:lnTo>
                <a:lnTo>
                  <a:pt x="2895600" y="1527175"/>
                </a:lnTo>
                <a:lnTo>
                  <a:pt x="2901950" y="1514475"/>
                </a:lnTo>
                <a:lnTo>
                  <a:pt x="2914650" y="1501775"/>
                </a:lnTo>
                <a:lnTo>
                  <a:pt x="3371850" y="1044575"/>
                </a:lnTo>
                <a:lnTo>
                  <a:pt x="3381375" y="1031875"/>
                </a:lnTo>
                <a:lnTo>
                  <a:pt x="3394075" y="1019175"/>
                </a:lnTo>
                <a:lnTo>
                  <a:pt x="3409950" y="1012825"/>
                </a:lnTo>
                <a:lnTo>
                  <a:pt x="3425825" y="1009650"/>
                </a:lnTo>
                <a:lnTo>
                  <a:pt x="3435350" y="1006475"/>
                </a:lnTo>
                <a:lnTo>
                  <a:pt x="3438525" y="1006475"/>
                </a:lnTo>
                <a:lnTo>
                  <a:pt x="3441700" y="1006475"/>
                </a:lnTo>
                <a:lnTo>
                  <a:pt x="3775075" y="1006475"/>
                </a:lnTo>
                <a:lnTo>
                  <a:pt x="4086225" y="679450"/>
                </a:lnTo>
                <a:lnTo>
                  <a:pt x="3930650" y="679450"/>
                </a:lnTo>
                <a:lnTo>
                  <a:pt x="3914775" y="676275"/>
                </a:lnTo>
                <a:lnTo>
                  <a:pt x="3902075" y="673100"/>
                </a:lnTo>
                <a:lnTo>
                  <a:pt x="3886200" y="666750"/>
                </a:lnTo>
                <a:lnTo>
                  <a:pt x="3876675" y="657225"/>
                </a:lnTo>
                <a:lnTo>
                  <a:pt x="3867150" y="644525"/>
                </a:lnTo>
                <a:lnTo>
                  <a:pt x="3860800" y="631825"/>
                </a:lnTo>
                <a:lnTo>
                  <a:pt x="3854450" y="615950"/>
                </a:lnTo>
                <a:lnTo>
                  <a:pt x="3854450" y="603250"/>
                </a:lnTo>
                <a:lnTo>
                  <a:pt x="3854450" y="587375"/>
                </a:lnTo>
                <a:lnTo>
                  <a:pt x="3860800" y="571500"/>
                </a:lnTo>
                <a:lnTo>
                  <a:pt x="3867150" y="558800"/>
                </a:lnTo>
                <a:lnTo>
                  <a:pt x="3876675" y="546100"/>
                </a:lnTo>
                <a:lnTo>
                  <a:pt x="3886200" y="536575"/>
                </a:lnTo>
                <a:lnTo>
                  <a:pt x="3902075" y="530225"/>
                </a:lnTo>
                <a:lnTo>
                  <a:pt x="3914775" y="527050"/>
                </a:lnTo>
                <a:lnTo>
                  <a:pt x="3930650" y="523875"/>
                </a:lnTo>
                <a:close/>
                <a:moveTo>
                  <a:pt x="3302000" y="285750"/>
                </a:moveTo>
                <a:lnTo>
                  <a:pt x="3333750" y="317500"/>
                </a:lnTo>
                <a:lnTo>
                  <a:pt x="2622550" y="1104900"/>
                </a:lnTo>
                <a:lnTo>
                  <a:pt x="2543175" y="1028700"/>
                </a:lnTo>
                <a:lnTo>
                  <a:pt x="3302000" y="285750"/>
                </a:lnTo>
                <a:close/>
                <a:moveTo>
                  <a:pt x="2543175" y="0"/>
                </a:moveTo>
                <a:lnTo>
                  <a:pt x="4841875" y="0"/>
                </a:lnTo>
                <a:lnTo>
                  <a:pt x="4879975" y="3175"/>
                </a:lnTo>
                <a:lnTo>
                  <a:pt x="4918075" y="6350"/>
                </a:lnTo>
                <a:lnTo>
                  <a:pt x="4956175" y="15875"/>
                </a:lnTo>
                <a:lnTo>
                  <a:pt x="4991100" y="28575"/>
                </a:lnTo>
                <a:lnTo>
                  <a:pt x="5026025" y="47625"/>
                </a:lnTo>
                <a:lnTo>
                  <a:pt x="5057775" y="66675"/>
                </a:lnTo>
                <a:lnTo>
                  <a:pt x="5086350" y="88900"/>
                </a:lnTo>
                <a:lnTo>
                  <a:pt x="5111750" y="111125"/>
                </a:lnTo>
                <a:lnTo>
                  <a:pt x="5137150" y="139700"/>
                </a:lnTo>
                <a:lnTo>
                  <a:pt x="5159375" y="168275"/>
                </a:lnTo>
                <a:lnTo>
                  <a:pt x="5178425" y="200025"/>
                </a:lnTo>
                <a:lnTo>
                  <a:pt x="5194300" y="234950"/>
                </a:lnTo>
                <a:lnTo>
                  <a:pt x="5207000" y="269875"/>
                </a:lnTo>
                <a:lnTo>
                  <a:pt x="5216525" y="304800"/>
                </a:lnTo>
                <a:lnTo>
                  <a:pt x="5222875" y="342900"/>
                </a:lnTo>
                <a:lnTo>
                  <a:pt x="5226050" y="384175"/>
                </a:lnTo>
                <a:lnTo>
                  <a:pt x="5226050" y="1739900"/>
                </a:lnTo>
                <a:lnTo>
                  <a:pt x="5222875" y="1778000"/>
                </a:lnTo>
                <a:lnTo>
                  <a:pt x="5216525" y="1816100"/>
                </a:lnTo>
                <a:lnTo>
                  <a:pt x="5207000" y="1854200"/>
                </a:lnTo>
                <a:lnTo>
                  <a:pt x="5194300" y="1889125"/>
                </a:lnTo>
                <a:lnTo>
                  <a:pt x="5178425" y="1920875"/>
                </a:lnTo>
                <a:lnTo>
                  <a:pt x="5159375" y="1952625"/>
                </a:lnTo>
                <a:lnTo>
                  <a:pt x="5137150" y="1984375"/>
                </a:lnTo>
                <a:lnTo>
                  <a:pt x="5111750" y="2009775"/>
                </a:lnTo>
                <a:lnTo>
                  <a:pt x="5086350" y="2035175"/>
                </a:lnTo>
                <a:lnTo>
                  <a:pt x="5057775" y="2057400"/>
                </a:lnTo>
                <a:lnTo>
                  <a:pt x="5026025" y="2076450"/>
                </a:lnTo>
                <a:lnTo>
                  <a:pt x="4991100" y="2092325"/>
                </a:lnTo>
                <a:lnTo>
                  <a:pt x="4956175" y="2105025"/>
                </a:lnTo>
                <a:lnTo>
                  <a:pt x="4918075" y="2114550"/>
                </a:lnTo>
                <a:lnTo>
                  <a:pt x="4879975" y="2120900"/>
                </a:lnTo>
                <a:lnTo>
                  <a:pt x="4841875" y="2120900"/>
                </a:lnTo>
                <a:lnTo>
                  <a:pt x="2543175" y="2120900"/>
                </a:lnTo>
                <a:lnTo>
                  <a:pt x="2505075" y="2120900"/>
                </a:lnTo>
                <a:lnTo>
                  <a:pt x="2466975" y="2114550"/>
                </a:lnTo>
                <a:lnTo>
                  <a:pt x="2428875" y="2105025"/>
                </a:lnTo>
                <a:lnTo>
                  <a:pt x="2393950" y="2092325"/>
                </a:lnTo>
                <a:lnTo>
                  <a:pt x="2362200" y="2076450"/>
                </a:lnTo>
                <a:lnTo>
                  <a:pt x="2330450" y="2057400"/>
                </a:lnTo>
                <a:lnTo>
                  <a:pt x="2298700" y="2035175"/>
                </a:lnTo>
                <a:lnTo>
                  <a:pt x="2273300" y="2009775"/>
                </a:lnTo>
                <a:lnTo>
                  <a:pt x="2247900" y="1984375"/>
                </a:lnTo>
                <a:lnTo>
                  <a:pt x="2225675" y="1952625"/>
                </a:lnTo>
                <a:lnTo>
                  <a:pt x="2206625" y="1920875"/>
                </a:lnTo>
                <a:lnTo>
                  <a:pt x="2190750" y="1889125"/>
                </a:lnTo>
                <a:lnTo>
                  <a:pt x="2178050" y="1854200"/>
                </a:lnTo>
                <a:lnTo>
                  <a:pt x="2168525" y="1816100"/>
                </a:lnTo>
                <a:lnTo>
                  <a:pt x="2162175" y="1778000"/>
                </a:lnTo>
                <a:lnTo>
                  <a:pt x="2159000" y="1739900"/>
                </a:lnTo>
                <a:lnTo>
                  <a:pt x="2159000" y="1435100"/>
                </a:lnTo>
                <a:lnTo>
                  <a:pt x="2241550" y="1406525"/>
                </a:lnTo>
                <a:lnTo>
                  <a:pt x="2324100" y="1374775"/>
                </a:lnTo>
                <a:lnTo>
                  <a:pt x="2324100" y="1739900"/>
                </a:lnTo>
                <a:lnTo>
                  <a:pt x="2324100" y="1762125"/>
                </a:lnTo>
                <a:lnTo>
                  <a:pt x="2327275" y="1784350"/>
                </a:lnTo>
                <a:lnTo>
                  <a:pt x="2333625" y="1803400"/>
                </a:lnTo>
                <a:lnTo>
                  <a:pt x="2339975" y="1825625"/>
                </a:lnTo>
                <a:lnTo>
                  <a:pt x="2349500" y="1844675"/>
                </a:lnTo>
                <a:lnTo>
                  <a:pt x="2362200" y="1863725"/>
                </a:lnTo>
                <a:lnTo>
                  <a:pt x="2374900" y="1879600"/>
                </a:lnTo>
                <a:lnTo>
                  <a:pt x="2387600" y="1895475"/>
                </a:lnTo>
                <a:lnTo>
                  <a:pt x="2403475" y="1908175"/>
                </a:lnTo>
                <a:lnTo>
                  <a:pt x="2419350" y="1920875"/>
                </a:lnTo>
                <a:lnTo>
                  <a:pt x="2438400" y="1933575"/>
                </a:lnTo>
                <a:lnTo>
                  <a:pt x="2457450" y="1943100"/>
                </a:lnTo>
                <a:lnTo>
                  <a:pt x="2476500" y="1949450"/>
                </a:lnTo>
                <a:lnTo>
                  <a:pt x="2498725" y="1955800"/>
                </a:lnTo>
                <a:lnTo>
                  <a:pt x="2520950" y="1958975"/>
                </a:lnTo>
                <a:lnTo>
                  <a:pt x="2543175" y="1958975"/>
                </a:lnTo>
                <a:lnTo>
                  <a:pt x="4841875" y="1958975"/>
                </a:lnTo>
                <a:lnTo>
                  <a:pt x="4864100" y="1958975"/>
                </a:lnTo>
                <a:lnTo>
                  <a:pt x="4886325" y="1955800"/>
                </a:lnTo>
                <a:lnTo>
                  <a:pt x="4908550" y="1949450"/>
                </a:lnTo>
                <a:lnTo>
                  <a:pt x="4927600" y="1943100"/>
                </a:lnTo>
                <a:lnTo>
                  <a:pt x="4946650" y="1933575"/>
                </a:lnTo>
                <a:lnTo>
                  <a:pt x="4965700" y="1920875"/>
                </a:lnTo>
                <a:lnTo>
                  <a:pt x="4981575" y="1908175"/>
                </a:lnTo>
                <a:lnTo>
                  <a:pt x="4997450" y="1895475"/>
                </a:lnTo>
                <a:lnTo>
                  <a:pt x="5013325" y="1879600"/>
                </a:lnTo>
                <a:lnTo>
                  <a:pt x="5026025" y="1863725"/>
                </a:lnTo>
                <a:lnTo>
                  <a:pt x="5035550" y="1844675"/>
                </a:lnTo>
                <a:lnTo>
                  <a:pt x="5045075" y="1825625"/>
                </a:lnTo>
                <a:lnTo>
                  <a:pt x="5051425" y="1803400"/>
                </a:lnTo>
                <a:lnTo>
                  <a:pt x="5057775" y="1784350"/>
                </a:lnTo>
                <a:lnTo>
                  <a:pt x="5060950" y="1762125"/>
                </a:lnTo>
                <a:lnTo>
                  <a:pt x="5060950" y="1739900"/>
                </a:lnTo>
                <a:lnTo>
                  <a:pt x="5060950" y="384175"/>
                </a:lnTo>
                <a:lnTo>
                  <a:pt x="5060950" y="361950"/>
                </a:lnTo>
                <a:lnTo>
                  <a:pt x="5057775" y="339725"/>
                </a:lnTo>
                <a:lnTo>
                  <a:pt x="5051425" y="317500"/>
                </a:lnTo>
                <a:lnTo>
                  <a:pt x="5045075" y="298450"/>
                </a:lnTo>
                <a:lnTo>
                  <a:pt x="5035550" y="279400"/>
                </a:lnTo>
                <a:lnTo>
                  <a:pt x="5026025" y="260350"/>
                </a:lnTo>
                <a:lnTo>
                  <a:pt x="5013325" y="244475"/>
                </a:lnTo>
                <a:lnTo>
                  <a:pt x="4997450" y="228600"/>
                </a:lnTo>
                <a:lnTo>
                  <a:pt x="4981575" y="212725"/>
                </a:lnTo>
                <a:lnTo>
                  <a:pt x="4965700" y="200025"/>
                </a:lnTo>
                <a:lnTo>
                  <a:pt x="4946650" y="190500"/>
                </a:lnTo>
                <a:lnTo>
                  <a:pt x="4927600" y="180975"/>
                </a:lnTo>
                <a:lnTo>
                  <a:pt x="4908550" y="171450"/>
                </a:lnTo>
                <a:lnTo>
                  <a:pt x="4886325" y="168275"/>
                </a:lnTo>
                <a:lnTo>
                  <a:pt x="4864100" y="165100"/>
                </a:lnTo>
                <a:lnTo>
                  <a:pt x="4841875" y="161925"/>
                </a:lnTo>
                <a:lnTo>
                  <a:pt x="2543175" y="161925"/>
                </a:lnTo>
                <a:lnTo>
                  <a:pt x="2520950" y="165100"/>
                </a:lnTo>
                <a:lnTo>
                  <a:pt x="2498725" y="168275"/>
                </a:lnTo>
                <a:lnTo>
                  <a:pt x="2476500" y="171450"/>
                </a:lnTo>
                <a:lnTo>
                  <a:pt x="2457450" y="180975"/>
                </a:lnTo>
                <a:lnTo>
                  <a:pt x="2438400" y="190500"/>
                </a:lnTo>
                <a:lnTo>
                  <a:pt x="2419350" y="200025"/>
                </a:lnTo>
                <a:lnTo>
                  <a:pt x="2403475" y="212725"/>
                </a:lnTo>
                <a:lnTo>
                  <a:pt x="2387600" y="228600"/>
                </a:lnTo>
                <a:lnTo>
                  <a:pt x="2374900" y="244475"/>
                </a:lnTo>
                <a:lnTo>
                  <a:pt x="2362200" y="260350"/>
                </a:lnTo>
                <a:lnTo>
                  <a:pt x="2349500" y="279400"/>
                </a:lnTo>
                <a:lnTo>
                  <a:pt x="2339975" y="298450"/>
                </a:lnTo>
                <a:lnTo>
                  <a:pt x="2333625" y="317500"/>
                </a:lnTo>
                <a:lnTo>
                  <a:pt x="2327275" y="339725"/>
                </a:lnTo>
                <a:lnTo>
                  <a:pt x="2324100" y="361950"/>
                </a:lnTo>
                <a:lnTo>
                  <a:pt x="2324100" y="384175"/>
                </a:lnTo>
                <a:lnTo>
                  <a:pt x="2324100" y="1066800"/>
                </a:lnTo>
                <a:lnTo>
                  <a:pt x="2241550" y="1089025"/>
                </a:lnTo>
                <a:lnTo>
                  <a:pt x="2159000" y="1117600"/>
                </a:lnTo>
                <a:lnTo>
                  <a:pt x="2159000" y="384175"/>
                </a:lnTo>
                <a:lnTo>
                  <a:pt x="2162175" y="342900"/>
                </a:lnTo>
                <a:lnTo>
                  <a:pt x="2168525" y="304800"/>
                </a:lnTo>
                <a:lnTo>
                  <a:pt x="2178050" y="269875"/>
                </a:lnTo>
                <a:lnTo>
                  <a:pt x="2190750" y="234950"/>
                </a:lnTo>
                <a:lnTo>
                  <a:pt x="2206625" y="200025"/>
                </a:lnTo>
                <a:lnTo>
                  <a:pt x="2225675" y="168275"/>
                </a:lnTo>
                <a:lnTo>
                  <a:pt x="2247900" y="139700"/>
                </a:lnTo>
                <a:lnTo>
                  <a:pt x="2273300" y="111125"/>
                </a:lnTo>
                <a:lnTo>
                  <a:pt x="2298700" y="88900"/>
                </a:lnTo>
                <a:lnTo>
                  <a:pt x="2330450" y="66675"/>
                </a:lnTo>
                <a:lnTo>
                  <a:pt x="2362200" y="47625"/>
                </a:lnTo>
                <a:lnTo>
                  <a:pt x="2393950" y="28575"/>
                </a:lnTo>
                <a:lnTo>
                  <a:pt x="2428875" y="15875"/>
                </a:lnTo>
                <a:lnTo>
                  <a:pt x="2466975" y="6350"/>
                </a:lnTo>
                <a:lnTo>
                  <a:pt x="2505075" y="3175"/>
                </a:lnTo>
                <a:lnTo>
                  <a:pt x="2543175" y="0"/>
                </a:lnTo>
                <a:close/>
              </a:path>
            </a:pathLst>
          </a:cu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1800">
                <a:solidFill>
                  <a:schemeClr val="accent1">
                    <a:lumMod val="50000"/>
                  </a:schemeClr>
                </a:solidFill>
              </a:rPr>
              <a:t>                             inkever</a:t>
            </a:r>
            <a:r>
              <a:rPr lang="zh-CN" altLang="en-US" sz="1800">
                <a:solidFill>
                  <a:schemeClr val="accent1">
                    <a:lumMod val="50000"/>
                  </a:schemeClr>
                </a:solidFill>
              </a:rPr>
              <a:t>跟单系统</a:t>
            </a:r>
            <a:endParaRPr lang="zh-CN" altLang="en-US" sz="180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标题 10241"/>
          <p:cNvSpPr/>
          <p:nvPr>
            <p:ph type="title"/>
          </p:nvPr>
        </p:nvSpPr>
        <p:spPr/>
        <p:txBody>
          <a:bodyPr anchor="ctr"/>
          <a:p>
            <a:r>
              <a:rPr lang="zh-CN" altLang="en-US"/>
              <a:t>6.实时体系</a:t>
            </a:r>
            <a:endParaRPr lang="zh-CN" altLang="en-US"/>
          </a:p>
        </p:txBody>
      </p:sp>
      <p:sp>
        <p:nvSpPr>
          <p:cNvPr id="10243" name="文本占位符 10242"/>
          <p:cNvSpPr/>
          <p:nvPr>
            <p:ph type="body" idx="1"/>
          </p:nvPr>
        </p:nvSpPr>
        <p:spPr>
          <a:xfrm>
            <a:off x="838200" y="1017905"/>
            <a:ext cx="8001000" cy="2417445"/>
          </a:xfrm>
        </p:spPr>
        <p:txBody>
          <a:bodyPr/>
          <a:p>
            <a:r>
              <a:rPr lang="zh-CN" altLang="en-US"/>
              <a:t>实时更新交易状况，在持仓单.平仓单盈利亏损.开仓平仓时间.交易品种/交易量，跟随用户数，跟随仓位 跟随单量等等...信息一目了然.</a:t>
            </a:r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pPr marL="0" indent="0">
              <a:buNone/>
            </a:pPr>
            <a:endParaRPr lang="zh-CN" altLang="en-US"/>
          </a:p>
          <a:p>
            <a:endParaRPr lang="zh-CN" altLang="en-US"/>
          </a:p>
        </p:txBody>
      </p:sp>
      <p:sp>
        <p:nvSpPr>
          <p:cNvPr id="2" name="流程图: 可选过程 1"/>
          <p:cNvSpPr/>
          <p:nvPr/>
        </p:nvSpPr>
        <p:spPr>
          <a:xfrm>
            <a:off x="838200" y="6524625"/>
            <a:ext cx="8329295" cy="360045"/>
          </a:xfrm>
          <a:prstGeom prst="flowChartAlternate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000" b="1">
                <a:solidFill>
                  <a:schemeClr val="accent6">
                    <a:lumMod val="75000"/>
                  </a:schemeClr>
                </a:solidFill>
                <a:sym typeface="+mn-ea"/>
              </a:rPr>
              <a:t>高级销售经理：杨经理  电话</a:t>
            </a:r>
            <a:r>
              <a:rPr lang="en-US" altLang="zh-CN" sz="2000" b="1">
                <a:solidFill>
                  <a:schemeClr val="accent6">
                    <a:lumMod val="75000"/>
                  </a:schemeClr>
                </a:solidFill>
                <a:sym typeface="+mn-ea"/>
              </a:rPr>
              <a:t>13531711757  </a:t>
            </a:r>
            <a:r>
              <a:rPr lang="zh-CN" altLang="en-US" sz="2000" b="1">
                <a:solidFill>
                  <a:schemeClr val="accent6">
                    <a:lumMod val="75000"/>
                  </a:schemeClr>
                </a:solidFill>
                <a:sym typeface="+mn-ea"/>
              </a:rPr>
              <a:t>微信</a:t>
            </a:r>
            <a:r>
              <a:rPr lang="en-US" altLang="zh-CN" sz="2000" b="1">
                <a:solidFill>
                  <a:schemeClr val="accent6">
                    <a:lumMod val="75000"/>
                  </a:schemeClr>
                </a:solidFill>
                <a:sym typeface="+mn-ea"/>
              </a:rPr>
              <a:t>yanghan357</a:t>
            </a:r>
            <a:endParaRPr lang="en-US" altLang="zh-CN" sz="2000" b="1">
              <a:solidFill>
                <a:schemeClr val="accent6">
                  <a:lumMod val="75000"/>
                </a:schemeClr>
              </a:solidFill>
              <a:sym typeface="+mn-ea"/>
            </a:endParaRPr>
          </a:p>
        </p:txBody>
      </p:sp>
      <p:sp>
        <p:nvSpPr>
          <p:cNvPr id="9" name="人"/>
          <p:cNvSpPr/>
          <p:nvPr/>
        </p:nvSpPr>
        <p:spPr bwMode="auto">
          <a:xfrm>
            <a:off x="1750060" y="3201035"/>
            <a:ext cx="6836410" cy="3088640"/>
          </a:xfrm>
          <a:custGeom>
            <a:avLst/>
            <a:gdLst>
              <a:gd name="T0" fmla="*/ 2881614 w 3362326"/>
              <a:gd name="T1" fmla="*/ 2245619 h 2424113"/>
              <a:gd name="T2" fmla="*/ 3207949 w 3362326"/>
              <a:gd name="T3" fmla="*/ 953766 h 2424113"/>
              <a:gd name="T4" fmla="*/ 3300702 w 3362326"/>
              <a:gd name="T5" fmla="*/ 1054704 h 2424113"/>
              <a:gd name="T6" fmla="*/ 3357879 w 3362326"/>
              <a:gd name="T7" fmla="*/ 1578442 h 2424113"/>
              <a:gd name="T8" fmla="*/ 2754348 w 3362326"/>
              <a:gd name="T9" fmla="*/ 1274991 h 2424113"/>
              <a:gd name="T10" fmla="*/ 2862031 w 3362326"/>
              <a:gd name="T11" fmla="*/ 1038516 h 2424113"/>
              <a:gd name="T12" fmla="*/ 2811207 w 3362326"/>
              <a:gd name="T13" fmla="*/ 1366725 h 2424113"/>
              <a:gd name="T14" fmla="*/ 3041820 w 3362326"/>
              <a:gd name="T15" fmla="*/ 999791 h 2424113"/>
              <a:gd name="T16" fmla="*/ 3170149 w 3362326"/>
              <a:gd name="T17" fmla="*/ 942974 h 2424113"/>
              <a:gd name="T18" fmla="*/ 296683 w 3362326"/>
              <a:gd name="T19" fmla="*/ 978524 h 2424113"/>
              <a:gd name="T20" fmla="*/ 498389 w 3362326"/>
              <a:gd name="T21" fmla="*/ 1265469 h 2424113"/>
              <a:gd name="T22" fmla="*/ 488542 w 3362326"/>
              <a:gd name="T23" fmla="*/ 1028041 h 2424113"/>
              <a:gd name="T24" fmla="*/ 582566 w 3362326"/>
              <a:gd name="T25" fmla="*/ 1187067 h 2424113"/>
              <a:gd name="T26" fmla="*/ 319871 w 3362326"/>
              <a:gd name="T27" fmla="*/ 2147887 h 2424113"/>
              <a:gd name="T28" fmla="*/ 37800 w 3362326"/>
              <a:gd name="T29" fmla="*/ 1105808 h 2424113"/>
              <a:gd name="T30" fmla="*/ 124836 w 3362326"/>
              <a:gd name="T31" fmla="*/ 975985 h 2424113"/>
              <a:gd name="T32" fmla="*/ 1545327 w 3362326"/>
              <a:gd name="T33" fmla="*/ 746198 h 2424113"/>
              <a:gd name="T34" fmla="*/ 1656547 w 3362326"/>
              <a:gd name="T35" fmla="*/ 809752 h 2424113"/>
              <a:gd name="T36" fmla="*/ 1802720 w 3362326"/>
              <a:gd name="T37" fmla="*/ 881250 h 2424113"/>
              <a:gd name="T38" fmla="*/ 1889154 w 3362326"/>
              <a:gd name="T39" fmla="*/ 667392 h 2424113"/>
              <a:gd name="T40" fmla="*/ 2073778 w 3362326"/>
              <a:gd name="T41" fmla="*/ 739843 h 2424113"/>
              <a:gd name="T42" fmla="*/ 2280963 w 3362326"/>
              <a:gd name="T43" fmla="*/ 997553 h 2424113"/>
              <a:gd name="T44" fmla="*/ 2456054 w 3362326"/>
              <a:gd name="T45" fmla="*/ 821509 h 2424113"/>
              <a:gd name="T46" fmla="*/ 2536132 w 3362326"/>
              <a:gd name="T47" fmla="*/ 819603 h 2424113"/>
              <a:gd name="T48" fmla="*/ 2596190 w 3362326"/>
              <a:gd name="T49" fmla="*/ 876801 h 2424113"/>
              <a:gd name="T50" fmla="*/ 2598415 w 3362326"/>
              <a:gd name="T51" fmla="*/ 956879 h 2424113"/>
              <a:gd name="T52" fmla="*/ 2382332 w 3362326"/>
              <a:gd name="T53" fmla="*/ 1195206 h 2424113"/>
              <a:gd name="T54" fmla="*/ 2241242 w 3362326"/>
              <a:gd name="T55" fmla="*/ 1268610 h 2424113"/>
              <a:gd name="T56" fmla="*/ 2118265 w 3362326"/>
              <a:gd name="T57" fmla="*/ 1192028 h 2424113"/>
              <a:gd name="T58" fmla="*/ 1363246 w 3362326"/>
              <a:gd name="T59" fmla="*/ 1018526 h 2424113"/>
              <a:gd name="T60" fmla="*/ 1307636 w 3362326"/>
              <a:gd name="T61" fmla="*/ 1409700 h 2424113"/>
              <a:gd name="T62" fmla="*/ 1157013 w 3362326"/>
              <a:gd name="T63" fmla="*/ 999778 h 2424113"/>
              <a:gd name="T64" fmla="*/ 1245989 w 3362326"/>
              <a:gd name="T65" fmla="*/ 780199 h 2424113"/>
              <a:gd name="T66" fmla="*/ 1499569 w 3362326"/>
              <a:gd name="T67" fmla="*/ 668027 h 2424113"/>
              <a:gd name="T68" fmla="*/ 3142462 w 3362326"/>
              <a:gd name="T69" fmla="*/ 282872 h 2424113"/>
              <a:gd name="T70" fmla="*/ 3244523 w 3362326"/>
              <a:gd name="T71" fmla="*/ 440586 h 2424113"/>
              <a:gd name="T72" fmla="*/ 3210503 w 3362326"/>
              <a:gd name="T73" fmla="*/ 656690 h 2424113"/>
              <a:gd name="T74" fmla="*/ 3038811 w 3362326"/>
              <a:gd name="T75" fmla="*/ 831222 h 2424113"/>
              <a:gd name="T76" fmla="*/ 2904319 w 3362326"/>
              <a:gd name="T77" fmla="*/ 826780 h 2424113"/>
              <a:gd name="T78" fmla="*/ 2817519 w 3362326"/>
              <a:gd name="T79" fmla="*/ 691913 h 2424113"/>
              <a:gd name="T80" fmla="*/ 2807981 w 3362326"/>
              <a:gd name="T81" fmla="*/ 429797 h 2424113"/>
              <a:gd name="T82" fmla="*/ 2910678 w 3362326"/>
              <a:gd name="T83" fmla="*/ 280651 h 2424113"/>
              <a:gd name="T84" fmla="*/ 375153 w 3362326"/>
              <a:gd name="T85" fmla="*/ 248918 h 2424113"/>
              <a:gd name="T86" fmla="*/ 514634 w 3362326"/>
              <a:gd name="T87" fmla="*/ 342213 h 2424113"/>
              <a:gd name="T88" fmla="*/ 561340 w 3362326"/>
              <a:gd name="T89" fmla="*/ 566885 h 2424113"/>
              <a:gd name="T90" fmla="*/ 510821 w 3362326"/>
              <a:gd name="T91" fmla="*/ 773785 h 2424113"/>
              <a:gd name="T92" fmla="*/ 418682 w 3362326"/>
              <a:gd name="T93" fmla="*/ 842646 h 2424113"/>
              <a:gd name="T94" fmla="*/ 241709 w 3362326"/>
              <a:gd name="T95" fmla="*/ 778862 h 2424113"/>
              <a:gd name="T96" fmla="*/ 117162 w 3362326"/>
              <a:gd name="T97" fmla="*/ 551970 h 2424113"/>
              <a:gd name="T98" fmla="*/ 148299 w 3362326"/>
              <a:gd name="T99" fmla="*/ 359984 h 2424113"/>
              <a:gd name="T100" fmla="*/ 297311 w 3362326"/>
              <a:gd name="T101" fmla="*/ 250822 h 2424113"/>
              <a:gd name="T102" fmla="*/ 1834594 w 3362326"/>
              <a:gd name="T103" fmla="*/ 43475 h 2424113"/>
              <a:gd name="T104" fmla="*/ 1934457 w 3362326"/>
              <a:gd name="T105" fmla="*/ 205318 h 2424113"/>
              <a:gd name="T106" fmla="*/ 1973258 w 3362326"/>
              <a:gd name="T107" fmla="*/ 288461 h 2424113"/>
              <a:gd name="T108" fmla="*/ 1942726 w 3362326"/>
              <a:gd name="T109" fmla="*/ 390961 h 2424113"/>
              <a:gd name="T110" fmla="*/ 1864808 w 3362326"/>
              <a:gd name="T111" fmla="*/ 532812 h 2424113"/>
              <a:gd name="T112" fmla="*/ 1729325 w 3362326"/>
              <a:gd name="T113" fmla="*/ 622301 h 2424113"/>
              <a:gd name="T114" fmla="*/ 1571262 w 3362326"/>
              <a:gd name="T115" fmla="*/ 579778 h 2424113"/>
              <a:gd name="T116" fmla="*/ 1478714 w 3362326"/>
              <a:gd name="T117" fmla="*/ 436341 h 2424113"/>
              <a:gd name="T118" fmla="*/ 1416379 w 3362326"/>
              <a:gd name="T119" fmla="*/ 348438 h 2424113"/>
              <a:gd name="T120" fmla="*/ 1429418 w 3362326"/>
              <a:gd name="T121" fmla="*/ 264978 h 2424113"/>
              <a:gd name="T122" fmla="*/ 1483484 w 3362326"/>
              <a:gd name="T123" fmla="*/ 132965 h 2424113"/>
              <a:gd name="T124" fmla="*/ 1621829 w 3362326"/>
              <a:gd name="T125" fmla="*/ 11107 h 2424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62326" h="2424113">
                <a:moveTo>
                  <a:pt x="860805" y="1460500"/>
                </a:moveTo>
                <a:lnTo>
                  <a:pt x="965275" y="1460500"/>
                </a:lnTo>
                <a:lnTo>
                  <a:pt x="961464" y="1465582"/>
                </a:lnTo>
                <a:lnTo>
                  <a:pt x="957654" y="1470664"/>
                </a:lnTo>
                <a:lnTo>
                  <a:pt x="953843" y="1476380"/>
                </a:lnTo>
                <a:lnTo>
                  <a:pt x="949715" y="1482415"/>
                </a:lnTo>
                <a:lnTo>
                  <a:pt x="483570" y="2244666"/>
                </a:lnTo>
                <a:lnTo>
                  <a:pt x="483570" y="2248795"/>
                </a:lnTo>
                <a:lnTo>
                  <a:pt x="483570" y="2251971"/>
                </a:lnTo>
                <a:lnTo>
                  <a:pt x="483888" y="2255147"/>
                </a:lnTo>
                <a:lnTo>
                  <a:pt x="484205" y="2257371"/>
                </a:lnTo>
                <a:lnTo>
                  <a:pt x="2880661" y="2259594"/>
                </a:lnTo>
                <a:lnTo>
                  <a:pt x="2880978" y="2256735"/>
                </a:lnTo>
                <a:lnTo>
                  <a:pt x="2881614" y="2253877"/>
                </a:lnTo>
                <a:lnTo>
                  <a:pt x="2881931" y="2250066"/>
                </a:lnTo>
                <a:lnTo>
                  <a:pt x="2881614" y="2245619"/>
                </a:lnTo>
                <a:lnTo>
                  <a:pt x="2422137" y="1485273"/>
                </a:lnTo>
                <a:lnTo>
                  <a:pt x="2411023" y="1471934"/>
                </a:lnTo>
                <a:lnTo>
                  <a:pt x="2401179" y="1460500"/>
                </a:lnTo>
                <a:lnTo>
                  <a:pt x="2509460" y="1460500"/>
                </a:lnTo>
                <a:lnTo>
                  <a:pt x="3024188" y="2273251"/>
                </a:lnTo>
                <a:lnTo>
                  <a:pt x="3024188" y="2423478"/>
                </a:lnTo>
                <a:lnTo>
                  <a:pt x="3021648" y="2424113"/>
                </a:lnTo>
                <a:lnTo>
                  <a:pt x="3018472" y="2424113"/>
                </a:lnTo>
                <a:lnTo>
                  <a:pt x="345441" y="2421890"/>
                </a:lnTo>
                <a:lnTo>
                  <a:pt x="341948" y="2421572"/>
                </a:lnTo>
                <a:lnTo>
                  <a:pt x="338138" y="2421255"/>
                </a:lnTo>
                <a:lnTo>
                  <a:pt x="338138" y="2277062"/>
                </a:lnTo>
                <a:lnTo>
                  <a:pt x="860805" y="1460500"/>
                </a:lnTo>
                <a:close/>
                <a:moveTo>
                  <a:pt x="3185714" y="941387"/>
                </a:moveTo>
                <a:lnTo>
                  <a:pt x="3196514" y="947100"/>
                </a:lnTo>
                <a:lnTo>
                  <a:pt x="3207949" y="953766"/>
                </a:lnTo>
                <a:lnTo>
                  <a:pt x="3213667" y="957575"/>
                </a:lnTo>
                <a:lnTo>
                  <a:pt x="3219702" y="962019"/>
                </a:lnTo>
                <a:lnTo>
                  <a:pt x="3225420" y="966145"/>
                </a:lnTo>
                <a:lnTo>
                  <a:pt x="3231455" y="970906"/>
                </a:lnTo>
                <a:lnTo>
                  <a:pt x="3237490" y="975985"/>
                </a:lnTo>
                <a:lnTo>
                  <a:pt x="3243526" y="981699"/>
                </a:lnTo>
                <a:lnTo>
                  <a:pt x="3249243" y="987095"/>
                </a:lnTo>
                <a:lnTo>
                  <a:pt x="3255279" y="993443"/>
                </a:lnTo>
                <a:lnTo>
                  <a:pt x="3261314" y="999791"/>
                </a:lnTo>
                <a:lnTo>
                  <a:pt x="3267032" y="1006457"/>
                </a:lnTo>
                <a:lnTo>
                  <a:pt x="3273067" y="1014075"/>
                </a:lnTo>
                <a:lnTo>
                  <a:pt x="3278785" y="1021376"/>
                </a:lnTo>
                <a:lnTo>
                  <a:pt x="3284185" y="1029311"/>
                </a:lnTo>
                <a:lnTo>
                  <a:pt x="3289902" y="1037247"/>
                </a:lnTo>
                <a:lnTo>
                  <a:pt x="3295302" y="1045817"/>
                </a:lnTo>
                <a:lnTo>
                  <a:pt x="3300702" y="1054704"/>
                </a:lnTo>
                <a:lnTo>
                  <a:pt x="3305785" y="1064544"/>
                </a:lnTo>
                <a:lnTo>
                  <a:pt x="3310549" y="1074067"/>
                </a:lnTo>
                <a:lnTo>
                  <a:pt x="3315632" y="1084224"/>
                </a:lnTo>
                <a:lnTo>
                  <a:pt x="3320079" y="1094699"/>
                </a:lnTo>
                <a:lnTo>
                  <a:pt x="3324526" y="1105808"/>
                </a:lnTo>
                <a:lnTo>
                  <a:pt x="3328655" y="1116918"/>
                </a:lnTo>
                <a:lnTo>
                  <a:pt x="3332467" y="1128662"/>
                </a:lnTo>
                <a:lnTo>
                  <a:pt x="3335961" y="1140724"/>
                </a:lnTo>
                <a:lnTo>
                  <a:pt x="3339138" y="1153104"/>
                </a:lnTo>
                <a:lnTo>
                  <a:pt x="3342632" y="1166118"/>
                </a:lnTo>
                <a:lnTo>
                  <a:pt x="3345173" y="1179767"/>
                </a:lnTo>
                <a:lnTo>
                  <a:pt x="3347714" y="1193415"/>
                </a:lnTo>
                <a:lnTo>
                  <a:pt x="3350573" y="1282609"/>
                </a:lnTo>
                <a:lnTo>
                  <a:pt x="3353432" y="1374343"/>
                </a:lnTo>
                <a:lnTo>
                  <a:pt x="3355655" y="1472425"/>
                </a:lnTo>
                <a:lnTo>
                  <a:pt x="3357879" y="1578442"/>
                </a:lnTo>
                <a:lnTo>
                  <a:pt x="3359785" y="1696204"/>
                </a:lnTo>
                <a:lnTo>
                  <a:pt x="3361055" y="1828884"/>
                </a:lnTo>
                <a:lnTo>
                  <a:pt x="3362008" y="1978387"/>
                </a:lnTo>
                <a:lnTo>
                  <a:pt x="3362326" y="2147887"/>
                </a:lnTo>
                <a:lnTo>
                  <a:pt x="3042772" y="2147887"/>
                </a:lnTo>
                <a:lnTo>
                  <a:pt x="2678113" y="1585108"/>
                </a:lnTo>
                <a:lnTo>
                  <a:pt x="2686689" y="1540670"/>
                </a:lnTo>
                <a:lnTo>
                  <a:pt x="2694313" y="1501627"/>
                </a:lnTo>
                <a:lnTo>
                  <a:pt x="2701937" y="1466711"/>
                </a:lnTo>
                <a:lnTo>
                  <a:pt x="2708607" y="1436556"/>
                </a:lnTo>
                <a:lnTo>
                  <a:pt x="2715278" y="1409576"/>
                </a:lnTo>
                <a:lnTo>
                  <a:pt x="2720995" y="1385770"/>
                </a:lnTo>
                <a:lnTo>
                  <a:pt x="2727031" y="1364186"/>
                </a:lnTo>
                <a:lnTo>
                  <a:pt x="2732748" y="1344823"/>
                </a:lnTo>
                <a:lnTo>
                  <a:pt x="2743548" y="1309272"/>
                </a:lnTo>
                <a:lnTo>
                  <a:pt x="2754348" y="1274991"/>
                </a:lnTo>
                <a:lnTo>
                  <a:pt x="2759748" y="1256581"/>
                </a:lnTo>
                <a:lnTo>
                  <a:pt x="2765784" y="1237219"/>
                </a:lnTo>
                <a:lnTo>
                  <a:pt x="2771819" y="1215635"/>
                </a:lnTo>
                <a:lnTo>
                  <a:pt x="2778490" y="1191511"/>
                </a:lnTo>
                <a:lnTo>
                  <a:pt x="2779760" y="1187067"/>
                </a:lnTo>
                <a:lnTo>
                  <a:pt x="2784843" y="1174370"/>
                </a:lnTo>
                <a:lnTo>
                  <a:pt x="2792466" y="1155960"/>
                </a:lnTo>
                <a:lnTo>
                  <a:pt x="2797866" y="1144851"/>
                </a:lnTo>
                <a:lnTo>
                  <a:pt x="2803266" y="1132789"/>
                </a:lnTo>
                <a:lnTo>
                  <a:pt x="2809619" y="1119775"/>
                </a:lnTo>
                <a:lnTo>
                  <a:pt x="2816607" y="1106443"/>
                </a:lnTo>
                <a:lnTo>
                  <a:pt x="2824549" y="1092794"/>
                </a:lnTo>
                <a:lnTo>
                  <a:pt x="2833125" y="1078828"/>
                </a:lnTo>
                <a:lnTo>
                  <a:pt x="2842019" y="1065179"/>
                </a:lnTo>
                <a:lnTo>
                  <a:pt x="2851549" y="1051530"/>
                </a:lnTo>
                <a:lnTo>
                  <a:pt x="2862031" y="1038516"/>
                </a:lnTo>
                <a:lnTo>
                  <a:pt x="2867113" y="1032168"/>
                </a:lnTo>
                <a:lnTo>
                  <a:pt x="2872831" y="1025820"/>
                </a:lnTo>
                <a:lnTo>
                  <a:pt x="2873149" y="1025820"/>
                </a:lnTo>
                <a:lnTo>
                  <a:pt x="2873466" y="1025820"/>
                </a:lnTo>
                <a:lnTo>
                  <a:pt x="2873784" y="1028041"/>
                </a:lnTo>
                <a:lnTo>
                  <a:pt x="2873466" y="1032168"/>
                </a:lnTo>
                <a:lnTo>
                  <a:pt x="2873149" y="1037881"/>
                </a:lnTo>
                <a:lnTo>
                  <a:pt x="2870607" y="1054387"/>
                </a:lnTo>
                <a:lnTo>
                  <a:pt x="2866796" y="1076289"/>
                </a:lnTo>
                <a:lnTo>
                  <a:pt x="2856313" y="1132471"/>
                </a:lnTo>
                <a:lnTo>
                  <a:pt x="2843925" y="1197859"/>
                </a:lnTo>
                <a:lnTo>
                  <a:pt x="2819784" y="1318160"/>
                </a:lnTo>
                <a:lnTo>
                  <a:pt x="2815654" y="1340062"/>
                </a:lnTo>
                <a:lnTo>
                  <a:pt x="2812478" y="1355933"/>
                </a:lnTo>
                <a:lnTo>
                  <a:pt x="2811525" y="1365455"/>
                </a:lnTo>
                <a:lnTo>
                  <a:pt x="2811207" y="1366725"/>
                </a:lnTo>
                <a:lnTo>
                  <a:pt x="2811525" y="1367042"/>
                </a:lnTo>
                <a:lnTo>
                  <a:pt x="2811843" y="1366407"/>
                </a:lnTo>
                <a:lnTo>
                  <a:pt x="2828678" y="1332761"/>
                </a:lnTo>
                <a:lnTo>
                  <a:pt x="2846149" y="1298798"/>
                </a:lnTo>
                <a:lnTo>
                  <a:pt x="2864255" y="1265469"/>
                </a:lnTo>
                <a:lnTo>
                  <a:pt x="2882360" y="1232775"/>
                </a:lnTo>
                <a:lnTo>
                  <a:pt x="2901419" y="1200716"/>
                </a:lnTo>
                <a:lnTo>
                  <a:pt x="2920160" y="1169927"/>
                </a:lnTo>
                <a:lnTo>
                  <a:pt x="2938584" y="1140089"/>
                </a:lnTo>
                <a:lnTo>
                  <a:pt x="2957325" y="1112792"/>
                </a:lnTo>
                <a:lnTo>
                  <a:pt x="2974796" y="1086764"/>
                </a:lnTo>
                <a:lnTo>
                  <a:pt x="2991314" y="1062957"/>
                </a:lnTo>
                <a:lnTo>
                  <a:pt x="3007514" y="1041373"/>
                </a:lnTo>
                <a:lnTo>
                  <a:pt x="3022125" y="1022963"/>
                </a:lnTo>
                <a:lnTo>
                  <a:pt x="3035467" y="1006775"/>
                </a:lnTo>
                <a:lnTo>
                  <a:pt x="3041820" y="999791"/>
                </a:lnTo>
                <a:lnTo>
                  <a:pt x="3047537" y="993760"/>
                </a:lnTo>
                <a:lnTo>
                  <a:pt x="3052620" y="988682"/>
                </a:lnTo>
                <a:lnTo>
                  <a:pt x="3057384" y="984555"/>
                </a:lnTo>
                <a:lnTo>
                  <a:pt x="3062149" y="981381"/>
                </a:lnTo>
                <a:lnTo>
                  <a:pt x="3065643" y="978524"/>
                </a:lnTo>
                <a:lnTo>
                  <a:pt x="3079937" y="971224"/>
                </a:lnTo>
                <a:lnTo>
                  <a:pt x="3094549" y="964241"/>
                </a:lnTo>
                <a:lnTo>
                  <a:pt x="3109161" y="958210"/>
                </a:lnTo>
                <a:lnTo>
                  <a:pt x="3116784" y="955353"/>
                </a:lnTo>
                <a:lnTo>
                  <a:pt x="3124408" y="953131"/>
                </a:lnTo>
                <a:lnTo>
                  <a:pt x="3132031" y="950909"/>
                </a:lnTo>
                <a:lnTo>
                  <a:pt x="3139337" y="948687"/>
                </a:lnTo>
                <a:lnTo>
                  <a:pt x="3146961" y="946783"/>
                </a:lnTo>
                <a:lnTo>
                  <a:pt x="3154902" y="945196"/>
                </a:lnTo>
                <a:lnTo>
                  <a:pt x="3162208" y="943609"/>
                </a:lnTo>
                <a:lnTo>
                  <a:pt x="3170149" y="942974"/>
                </a:lnTo>
                <a:lnTo>
                  <a:pt x="3178090" y="942339"/>
                </a:lnTo>
                <a:lnTo>
                  <a:pt x="3185714" y="941387"/>
                </a:lnTo>
                <a:close/>
                <a:moveTo>
                  <a:pt x="176612" y="941387"/>
                </a:moveTo>
                <a:lnTo>
                  <a:pt x="184236" y="942339"/>
                </a:lnTo>
                <a:lnTo>
                  <a:pt x="192177" y="942974"/>
                </a:lnTo>
                <a:lnTo>
                  <a:pt x="200118" y="943609"/>
                </a:lnTo>
                <a:lnTo>
                  <a:pt x="207742" y="945196"/>
                </a:lnTo>
                <a:lnTo>
                  <a:pt x="215047" y="946783"/>
                </a:lnTo>
                <a:lnTo>
                  <a:pt x="222989" y="948687"/>
                </a:lnTo>
                <a:lnTo>
                  <a:pt x="230295" y="950909"/>
                </a:lnTo>
                <a:lnTo>
                  <a:pt x="238236" y="953131"/>
                </a:lnTo>
                <a:lnTo>
                  <a:pt x="245542" y="955353"/>
                </a:lnTo>
                <a:lnTo>
                  <a:pt x="253165" y="958210"/>
                </a:lnTo>
                <a:lnTo>
                  <a:pt x="268095" y="964241"/>
                </a:lnTo>
                <a:lnTo>
                  <a:pt x="282389" y="971224"/>
                </a:lnTo>
                <a:lnTo>
                  <a:pt x="296683" y="978524"/>
                </a:lnTo>
                <a:lnTo>
                  <a:pt x="300812" y="981381"/>
                </a:lnTo>
                <a:lnTo>
                  <a:pt x="304624" y="984555"/>
                </a:lnTo>
                <a:lnTo>
                  <a:pt x="309706" y="988682"/>
                </a:lnTo>
                <a:lnTo>
                  <a:pt x="314789" y="993760"/>
                </a:lnTo>
                <a:lnTo>
                  <a:pt x="320824" y="999791"/>
                </a:lnTo>
                <a:lnTo>
                  <a:pt x="326859" y="1006775"/>
                </a:lnTo>
                <a:lnTo>
                  <a:pt x="340201" y="1022963"/>
                </a:lnTo>
                <a:lnTo>
                  <a:pt x="354812" y="1041373"/>
                </a:lnTo>
                <a:lnTo>
                  <a:pt x="371012" y="1062957"/>
                </a:lnTo>
                <a:lnTo>
                  <a:pt x="387530" y="1086764"/>
                </a:lnTo>
                <a:lnTo>
                  <a:pt x="405636" y="1112792"/>
                </a:lnTo>
                <a:lnTo>
                  <a:pt x="423742" y="1140089"/>
                </a:lnTo>
                <a:lnTo>
                  <a:pt x="442166" y="1169927"/>
                </a:lnTo>
                <a:lnTo>
                  <a:pt x="460907" y="1200716"/>
                </a:lnTo>
                <a:lnTo>
                  <a:pt x="479966" y="1232775"/>
                </a:lnTo>
                <a:lnTo>
                  <a:pt x="498389" y="1265469"/>
                </a:lnTo>
                <a:lnTo>
                  <a:pt x="516177" y="1298798"/>
                </a:lnTo>
                <a:lnTo>
                  <a:pt x="533966" y="1332761"/>
                </a:lnTo>
                <a:lnTo>
                  <a:pt x="550801" y="1366407"/>
                </a:lnTo>
                <a:lnTo>
                  <a:pt x="550801" y="1367042"/>
                </a:lnTo>
                <a:lnTo>
                  <a:pt x="551119" y="1366725"/>
                </a:lnTo>
                <a:lnTo>
                  <a:pt x="551119" y="1365455"/>
                </a:lnTo>
                <a:lnTo>
                  <a:pt x="549848" y="1355933"/>
                </a:lnTo>
                <a:lnTo>
                  <a:pt x="546672" y="1340062"/>
                </a:lnTo>
                <a:lnTo>
                  <a:pt x="542542" y="1318160"/>
                </a:lnTo>
                <a:lnTo>
                  <a:pt x="519036" y="1197859"/>
                </a:lnTo>
                <a:lnTo>
                  <a:pt x="506013" y="1132471"/>
                </a:lnTo>
                <a:lnTo>
                  <a:pt x="495530" y="1076289"/>
                </a:lnTo>
                <a:lnTo>
                  <a:pt x="491719" y="1054387"/>
                </a:lnTo>
                <a:lnTo>
                  <a:pt x="489495" y="1037881"/>
                </a:lnTo>
                <a:lnTo>
                  <a:pt x="488860" y="1032168"/>
                </a:lnTo>
                <a:lnTo>
                  <a:pt x="488542" y="1028041"/>
                </a:lnTo>
                <a:lnTo>
                  <a:pt x="488860" y="1025820"/>
                </a:lnTo>
                <a:lnTo>
                  <a:pt x="489177" y="1025820"/>
                </a:lnTo>
                <a:lnTo>
                  <a:pt x="489495" y="1025820"/>
                </a:lnTo>
                <a:lnTo>
                  <a:pt x="495213" y="1032168"/>
                </a:lnTo>
                <a:lnTo>
                  <a:pt x="500295" y="1038516"/>
                </a:lnTo>
                <a:lnTo>
                  <a:pt x="510777" y="1051530"/>
                </a:lnTo>
                <a:lnTo>
                  <a:pt x="520307" y="1065179"/>
                </a:lnTo>
                <a:lnTo>
                  <a:pt x="529201" y="1078828"/>
                </a:lnTo>
                <a:lnTo>
                  <a:pt x="537777" y="1092794"/>
                </a:lnTo>
                <a:lnTo>
                  <a:pt x="545719" y="1106443"/>
                </a:lnTo>
                <a:lnTo>
                  <a:pt x="552707" y="1119775"/>
                </a:lnTo>
                <a:lnTo>
                  <a:pt x="559060" y="1132789"/>
                </a:lnTo>
                <a:lnTo>
                  <a:pt x="565095" y="1144851"/>
                </a:lnTo>
                <a:lnTo>
                  <a:pt x="569860" y="1155960"/>
                </a:lnTo>
                <a:lnTo>
                  <a:pt x="577483" y="1174370"/>
                </a:lnTo>
                <a:lnTo>
                  <a:pt x="582566" y="1187067"/>
                </a:lnTo>
                <a:lnTo>
                  <a:pt x="584154" y="1191511"/>
                </a:lnTo>
                <a:lnTo>
                  <a:pt x="590507" y="1215635"/>
                </a:lnTo>
                <a:lnTo>
                  <a:pt x="596542" y="1237219"/>
                </a:lnTo>
                <a:lnTo>
                  <a:pt x="602578" y="1256581"/>
                </a:lnTo>
                <a:lnTo>
                  <a:pt x="607978" y="1274991"/>
                </a:lnTo>
                <a:lnTo>
                  <a:pt x="618778" y="1309272"/>
                </a:lnTo>
                <a:lnTo>
                  <a:pt x="629895" y="1344823"/>
                </a:lnTo>
                <a:lnTo>
                  <a:pt x="635613" y="1364186"/>
                </a:lnTo>
                <a:lnTo>
                  <a:pt x="641013" y="1385770"/>
                </a:lnTo>
                <a:lnTo>
                  <a:pt x="647366" y="1409576"/>
                </a:lnTo>
                <a:lnTo>
                  <a:pt x="653719" y="1436556"/>
                </a:lnTo>
                <a:lnTo>
                  <a:pt x="660389" y="1466711"/>
                </a:lnTo>
                <a:lnTo>
                  <a:pt x="668013" y="1501627"/>
                </a:lnTo>
                <a:lnTo>
                  <a:pt x="675636" y="1540670"/>
                </a:lnTo>
                <a:lnTo>
                  <a:pt x="684213" y="1585108"/>
                </a:lnTo>
                <a:lnTo>
                  <a:pt x="319871" y="2147887"/>
                </a:lnTo>
                <a:lnTo>
                  <a:pt x="0" y="2147887"/>
                </a:lnTo>
                <a:lnTo>
                  <a:pt x="318" y="1978387"/>
                </a:lnTo>
                <a:lnTo>
                  <a:pt x="953" y="1828884"/>
                </a:lnTo>
                <a:lnTo>
                  <a:pt x="2541" y="1696204"/>
                </a:lnTo>
                <a:lnTo>
                  <a:pt x="4447" y="1578442"/>
                </a:lnTo>
                <a:lnTo>
                  <a:pt x="6671" y="1472425"/>
                </a:lnTo>
                <a:lnTo>
                  <a:pt x="8894" y="1374343"/>
                </a:lnTo>
                <a:lnTo>
                  <a:pt x="11753" y="1282609"/>
                </a:lnTo>
                <a:lnTo>
                  <a:pt x="14612" y="1193415"/>
                </a:lnTo>
                <a:lnTo>
                  <a:pt x="17153" y="1179767"/>
                </a:lnTo>
                <a:lnTo>
                  <a:pt x="19694" y="1166118"/>
                </a:lnTo>
                <a:lnTo>
                  <a:pt x="23188" y="1153104"/>
                </a:lnTo>
                <a:lnTo>
                  <a:pt x="26365" y="1140724"/>
                </a:lnTo>
                <a:lnTo>
                  <a:pt x="29859" y="1128662"/>
                </a:lnTo>
                <a:lnTo>
                  <a:pt x="33671" y="1116918"/>
                </a:lnTo>
                <a:lnTo>
                  <a:pt x="37800" y="1105808"/>
                </a:lnTo>
                <a:lnTo>
                  <a:pt x="42247" y="1094699"/>
                </a:lnTo>
                <a:lnTo>
                  <a:pt x="46694" y="1084224"/>
                </a:lnTo>
                <a:lnTo>
                  <a:pt x="51777" y="1074067"/>
                </a:lnTo>
                <a:lnTo>
                  <a:pt x="56541" y="1064544"/>
                </a:lnTo>
                <a:lnTo>
                  <a:pt x="61624" y="1054704"/>
                </a:lnTo>
                <a:lnTo>
                  <a:pt x="67024" y="1045817"/>
                </a:lnTo>
                <a:lnTo>
                  <a:pt x="72424" y="1037247"/>
                </a:lnTo>
                <a:lnTo>
                  <a:pt x="78141" y="1029311"/>
                </a:lnTo>
                <a:lnTo>
                  <a:pt x="83541" y="1021376"/>
                </a:lnTo>
                <a:lnTo>
                  <a:pt x="89259" y="1014075"/>
                </a:lnTo>
                <a:lnTo>
                  <a:pt x="95294" y="1006457"/>
                </a:lnTo>
                <a:lnTo>
                  <a:pt x="101012" y="999791"/>
                </a:lnTo>
                <a:lnTo>
                  <a:pt x="107047" y="993443"/>
                </a:lnTo>
                <a:lnTo>
                  <a:pt x="113083" y="987095"/>
                </a:lnTo>
                <a:lnTo>
                  <a:pt x="118800" y="981699"/>
                </a:lnTo>
                <a:lnTo>
                  <a:pt x="124836" y="975985"/>
                </a:lnTo>
                <a:lnTo>
                  <a:pt x="130871" y="970906"/>
                </a:lnTo>
                <a:lnTo>
                  <a:pt x="136906" y="966145"/>
                </a:lnTo>
                <a:lnTo>
                  <a:pt x="142624" y="962019"/>
                </a:lnTo>
                <a:lnTo>
                  <a:pt x="148659" y="957575"/>
                </a:lnTo>
                <a:lnTo>
                  <a:pt x="154694" y="953766"/>
                </a:lnTo>
                <a:lnTo>
                  <a:pt x="165812" y="947100"/>
                </a:lnTo>
                <a:lnTo>
                  <a:pt x="176612" y="941387"/>
                </a:lnTo>
                <a:close/>
                <a:moveTo>
                  <a:pt x="1531981" y="658812"/>
                </a:moveTo>
                <a:lnTo>
                  <a:pt x="1531981" y="659130"/>
                </a:lnTo>
                <a:lnTo>
                  <a:pt x="1532299" y="658812"/>
                </a:lnTo>
                <a:lnTo>
                  <a:pt x="1532934" y="669616"/>
                </a:lnTo>
                <a:lnTo>
                  <a:pt x="1534523" y="682009"/>
                </a:lnTo>
                <a:lnTo>
                  <a:pt x="1536430" y="695673"/>
                </a:lnTo>
                <a:lnTo>
                  <a:pt x="1538654" y="711244"/>
                </a:lnTo>
                <a:lnTo>
                  <a:pt x="1541514" y="728085"/>
                </a:lnTo>
                <a:lnTo>
                  <a:pt x="1545327" y="746198"/>
                </a:lnTo>
                <a:lnTo>
                  <a:pt x="1549458" y="765900"/>
                </a:lnTo>
                <a:lnTo>
                  <a:pt x="1554543" y="786873"/>
                </a:lnTo>
                <a:lnTo>
                  <a:pt x="1560263" y="808799"/>
                </a:lnTo>
                <a:lnTo>
                  <a:pt x="1566936" y="831678"/>
                </a:lnTo>
                <a:lnTo>
                  <a:pt x="1574562" y="855828"/>
                </a:lnTo>
                <a:lnTo>
                  <a:pt x="1583142" y="881250"/>
                </a:lnTo>
                <a:lnTo>
                  <a:pt x="1592993" y="907307"/>
                </a:lnTo>
                <a:lnTo>
                  <a:pt x="1604115" y="934000"/>
                </a:lnTo>
                <a:lnTo>
                  <a:pt x="1615872" y="961963"/>
                </a:lnTo>
                <a:lnTo>
                  <a:pt x="1629218" y="990245"/>
                </a:lnTo>
                <a:lnTo>
                  <a:pt x="1633667" y="953066"/>
                </a:lnTo>
                <a:lnTo>
                  <a:pt x="1638752" y="917476"/>
                </a:lnTo>
                <a:lnTo>
                  <a:pt x="1643518" y="884745"/>
                </a:lnTo>
                <a:lnTo>
                  <a:pt x="1648285" y="855193"/>
                </a:lnTo>
                <a:lnTo>
                  <a:pt x="1652733" y="830089"/>
                </a:lnTo>
                <a:lnTo>
                  <a:pt x="1656547" y="809752"/>
                </a:lnTo>
                <a:lnTo>
                  <a:pt x="1660678" y="788779"/>
                </a:lnTo>
                <a:lnTo>
                  <a:pt x="1633350" y="725225"/>
                </a:lnTo>
                <a:lnTo>
                  <a:pt x="1677202" y="683280"/>
                </a:lnTo>
                <a:lnTo>
                  <a:pt x="1708661" y="683280"/>
                </a:lnTo>
                <a:lnTo>
                  <a:pt x="1752831" y="725225"/>
                </a:lnTo>
                <a:lnTo>
                  <a:pt x="1725503" y="788779"/>
                </a:lnTo>
                <a:lnTo>
                  <a:pt x="1729634" y="809752"/>
                </a:lnTo>
                <a:lnTo>
                  <a:pt x="1737578" y="855193"/>
                </a:lnTo>
                <a:lnTo>
                  <a:pt x="1742344" y="884745"/>
                </a:lnTo>
                <a:lnTo>
                  <a:pt x="1747111" y="917476"/>
                </a:lnTo>
                <a:lnTo>
                  <a:pt x="1752513" y="953066"/>
                </a:lnTo>
                <a:lnTo>
                  <a:pt x="1756962" y="990245"/>
                </a:lnTo>
                <a:lnTo>
                  <a:pt x="1770308" y="961963"/>
                </a:lnTo>
                <a:lnTo>
                  <a:pt x="1782066" y="934000"/>
                </a:lnTo>
                <a:lnTo>
                  <a:pt x="1792870" y="907307"/>
                </a:lnTo>
                <a:lnTo>
                  <a:pt x="1802720" y="881250"/>
                </a:lnTo>
                <a:lnTo>
                  <a:pt x="1811618" y="855828"/>
                </a:lnTo>
                <a:lnTo>
                  <a:pt x="1818927" y="831678"/>
                </a:lnTo>
                <a:lnTo>
                  <a:pt x="1825600" y="808799"/>
                </a:lnTo>
                <a:lnTo>
                  <a:pt x="1831638" y="786873"/>
                </a:lnTo>
                <a:lnTo>
                  <a:pt x="1836404" y="765900"/>
                </a:lnTo>
                <a:lnTo>
                  <a:pt x="1840853" y="746198"/>
                </a:lnTo>
                <a:lnTo>
                  <a:pt x="1844348" y="728085"/>
                </a:lnTo>
                <a:lnTo>
                  <a:pt x="1847208" y="711244"/>
                </a:lnTo>
                <a:lnTo>
                  <a:pt x="1849750" y="695673"/>
                </a:lnTo>
                <a:lnTo>
                  <a:pt x="1851657" y="682009"/>
                </a:lnTo>
                <a:lnTo>
                  <a:pt x="1852928" y="669616"/>
                </a:lnTo>
                <a:lnTo>
                  <a:pt x="1853881" y="658812"/>
                </a:lnTo>
                <a:lnTo>
                  <a:pt x="1854199" y="659130"/>
                </a:lnTo>
                <a:lnTo>
                  <a:pt x="1854199" y="658812"/>
                </a:lnTo>
                <a:lnTo>
                  <a:pt x="1871359" y="662943"/>
                </a:lnTo>
                <a:lnTo>
                  <a:pt x="1889154" y="667392"/>
                </a:lnTo>
                <a:lnTo>
                  <a:pt x="1908220" y="673111"/>
                </a:lnTo>
                <a:lnTo>
                  <a:pt x="1927922" y="679467"/>
                </a:lnTo>
                <a:lnTo>
                  <a:pt x="1946988" y="684869"/>
                </a:lnTo>
                <a:lnTo>
                  <a:pt x="1964465" y="690271"/>
                </a:lnTo>
                <a:lnTo>
                  <a:pt x="1980354" y="695355"/>
                </a:lnTo>
                <a:lnTo>
                  <a:pt x="1994971" y="700122"/>
                </a:lnTo>
                <a:lnTo>
                  <a:pt x="2008000" y="704888"/>
                </a:lnTo>
                <a:lnTo>
                  <a:pt x="2019757" y="709337"/>
                </a:lnTo>
                <a:lnTo>
                  <a:pt x="2030243" y="713786"/>
                </a:lnTo>
                <a:lnTo>
                  <a:pt x="2039459" y="717917"/>
                </a:lnTo>
                <a:lnTo>
                  <a:pt x="2047721" y="722048"/>
                </a:lnTo>
                <a:lnTo>
                  <a:pt x="2054712" y="725861"/>
                </a:lnTo>
                <a:lnTo>
                  <a:pt x="2060749" y="729674"/>
                </a:lnTo>
                <a:lnTo>
                  <a:pt x="2065834" y="733170"/>
                </a:lnTo>
                <a:lnTo>
                  <a:pt x="2070282" y="736665"/>
                </a:lnTo>
                <a:lnTo>
                  <a:pt x="2073778" y="739843"/>
                </a:lnTo>
                <a:lnTo>
                  <a:pt x="2076638" y="743021"/>
                </a:lnTo>
                <a:lnTo>
                  <a:pt x="2078862" y="746198"/>
                </a:lnTo>
                <a:lnTo>
                  <a:pt x="2084264" y="751600"/>
                </a:lnTo>
                <a:lnTo>
                  <a:pt x="2089348" y="757002"/>
                </a:lnTo>
                <a:lnTo>
                  <a:pt x="2093797" y="763040"/>
                </a:lnTo>
                <a:lnTo>
                  <a:pt x="2097928" y="769395"/>
                </a:lnTo>
                <a:lnTo>
                  <a:pt x="2100788" y="774480"/>
                </a:lnTo>
                <a:lnTo>
                  <a:pt x="2109368" y="788779"/>
                </a:lnTo>
                <a:lnTo>
                  <a:pt x="2139238" y="838033"/>
                </a:lnTo>
                <a:lnTo>
                  <a:pt x="2158940" y="870446"/>
                </a:lnTo>
                <a:lnTo>
                  <a:pt x="2180866" y="905400"/>
                </a:lnTo>
                <a:lnTo>
                  <a:pt x="2203428" y="941626"/>
                </a:lnTo>
                <a:lnTo>
                  <a:pt x="2226942" y="977216"/>
                </a:lnTo>
                <a:lnTo>
                  <a:pt x="2242196" y="999778"/>
                </a:lnTo>
                <a:lnTo>
                  <a:pt x="2256495" y="1021068"/>
                </a:lnTo>
                <a:lnTo>
                  <a:pt x="2280963" y="997553"/>
                </a:lnTo>
                <a:lnTo>
                  <a:pt x="2305749" y="972450"/>
                </a:lnTo>
                <a:lnTo>
                  <a:pt x="2326086" y="951159"/>
                </a:lnTo>
                <a:lnTo>
                  <a:pt x="2345470" y="930186"/>
                </a:lnTo>
                <a:lnTo>
                  <a:pt x="2380107" y="892372"/>
                </a:lnTo>
                <a:lnTo>
                  <a:pt x="2405529" y="864090"/>
                </a:lnTo>
                <a:lnTo>
                  <a:pt x="2417286" y="850109"/>
                </a:lnTo>
                <a:lnTo>
                  <a:pt x="2417922" y="849791"/>
                </a:lnTo>
                <a:lnTo>
                  <a:pt x="2421735" y="845660"/>
                </a:lnTo>
                <a:lnTo>
                  <a:pt x="2425548" y="841847"/>
                </a:lnTo>
                <a:lnTo>
                  <a:pt x="2429679" y="838033"/>
                </a:lnTo>
                <a:lnTo>
                  <a:pt x="2433493" y="834856"/>
                </a:lnTo>
                <a:lnTo>
                  <a:pt x="2437941" y="831678"/>
                </a:lnTo>
                <a:lnTo>
                  <a:pt x="2442072" y="828818"/>
                </a:lnTo>
                <a:lnTo>
                  <a:pt x="2446521" y="826276"/>
                </a:lnTo>
                <a:lnTo>
                  <a:pt x="2451605" y="823734"/>
                </a:lnTo>
                <a:lnTo>
                  <a:pt x="2456054" y="821509"/>
                </a:lnTo>
                <a:lnTo>
                  <a:pt x="2460821" y="819603"/>
                </a:lnTo>
                <a:lnTo>
                  <a:pt x="2465587" y="818014"/>
                </a:lnTo>
                <a:lnTo>
                  <a:pt x="2470672" y="816425"/>
                </a:lnTo>
                <a:lnTo>
                  <a:pt x="2475756" y="815154"/>
                </a:lnTo>
                <a:lnTo>
                  <a:pt x="2480522" y="814201"/>
                </a:lnTo>
                <a:lnTo>
                  <a:pt x="2485607" y="813565"/>
                </a:lnTo>
                <a:lnTo>
                  <a:pt x="2491009" y="812930"/>
                </a:lnTo>
                <a:lnTo>
                  <a:pt x="2495775" y="812930"/>
                </a:lnTo>
                <a:lnTo>
                  <a:pt x="2500860" y="812930"/>
                </a:lnTo>
                <a:lnTo>
                  <a:pt x="2506262" y="812930"/>
                </a:lnTo>
                <a:lnTo>
                  <a:pt x="2511346" y="813565"/>
                </a:lnTo>
                <a:lnTo>
                  <a:pt x="2516113" y="814201"/>
                </a:lnTo>
                <a:lnTo>
                  <a:pt x="2521515" y="815154"/>
                </a:lnTo>
                <a:lnTo>
                  <a:pt x="2526281" y="816425"/>
                </a:lnTo>
                <a:lnTo>
                  <a:pt x="2531366" y="817696"/>
                </a:lnTo>
                <a:lnTo>
                  <a:pt x="2536132" y="819603"/>
                </a:lnTo>
                <a:lnTo>
                  <a:pt x="2541216" y="821509"/>
                </a:lnTo>
                <a:lnTo>
                  <a:pt x="2545983" y="823734"/>
                </a:lnTo>
                <a:lnTo>
                  <a:pt x="2550432" y="826276"/>
                </a:lnTo>
                <a:lnTo>
                  <a:pt x="2555198" y="828818"/>
                </a:lnTo>
                <a:lnTo>
                  <a:pt x="2559647" y="831678"/>
                </a:lnTo>
                <a:lnTo>
                  <a:pt x="2563778" y="835174"/>
                </a:lnTo>
                <a:lnTo>
                  <a:pt x="2568227" y="838351"/>
                </a:lnTo>
                <a:lnTo>
                  <a:pt x="2572358" y="842164"/>
                </a:lnTo>
                <a:lnTo>
                  <a:pt x="2576171" y="845978"/>
                </a:lnTo>
                <a:lnTo>
                  <a:pt x="2579666" y="850109"/>
                </a:lnTo>
                <a:lnTo>
                  <a:pt x="2583162" y="854240"/>
                </a:lnTo>
                <a:lnTo>
                  <a:pt x="2586022" y="858688"/>
                </a:lnTo>
                <a:lnTo>
                  <a:pt x="2589200" y="863137"/>
                </a:lnTo>
                <a:lnTo>
                  <a:pt x="2591742" y="867586"/>
                </a:lnTo>
                <a:lnTo>
                  <a:pt x="2593966" y="872035"/>
                </a:lnTo>
                <a:lnTo>
                  <a:pt x="2596190" y="876801"/>
                </a:lnTo>
                <a:lnTo>
                  <a:pt x="2598097" y="881250"/>
                </a:lnTo>
                <a:lnTo>
                  <a:pt x="2600004" y="886334"/>
                </a:lnTo>
                <a:lnTo>
                  <a:pt x="2601275" y="891419"/>
                </a:lnTo>
                <a:lnTo>
                  <a:pt x="2602546" y="896185"/>
                </a:lnTo>
                <a:lnTo>
                  <a:pt x="2603499" y="901269"/>
                </a:lnTo>
                <a:lnTo>
                  <a:pt x="2604452" y="906036"/>
                </a:lnTo>
                <a:lnTo>
                  <a:pt x="2604770" y="911438"/>
                </a:lnTo>
                <a:lnTo>
                  <a:pt x="2605088" y="916522"/>
                </a:lnTo>
                <a:lnTo>
                  <a:pt x="2605088" y="921289"/>
                </a:lnTo>
                <a:lnTo>
                  <a:pt x="2604770" y="926691"/>
                </a:lnTo>
                <a:lnTo>
                  <a:pt x="2604452" y="931775"/>
                </a:lnTo>
                <a:lnTo>
                  <a:pt x="2603499" y="936542"/>
                </a:lnTo>
                <a:lnTo>
                  <a:pt x="2602546" y="941944"/>
                </a:lnTo>
                <a:lnTo>
                  <a:pt x="2601275" y="947028"/>
                </a:lnTo>
                <a:lnTo>
                  <a:pt x="2600004" y="951795"/>
                </a:lnTo>
                <a:lnTo>
                  <a:pt x="2598415" y="956879"/>
                </a:lnTo>
                <a:lnTo>
                  <a:pt x="2596190" y="961646"/>
                </a:lnTo>
                <a:lnTo>
                  <a:pt x="2593966" y="966412"/>
                </a:lnTo>
                <a:lnTo>
                  <a:pt x="2591742" y="970861"/>
                </a:lnTo>
                <a:lnTo>
                  <a:pt x="2588564" y="975627"/>
                </a:lnTo>
                <a:lnTo>
                  <a:pt x="2585704" y="980076"/>
                </a:lnTo>
                <a:lnTo>
                  <a:pt x="2582844" y="984207"/>
                </a:lnTo>
                <a:lnTo>
                  <a:pt x="2579349" y="988656"/>
                </a:lnTo>
                <a:lnTo>
                  <a:pt x="2566638" y="1003273"/>
                </a:lnTo>
                <a:lnTo>
                  <a:pt x="2534543" y="1039181"/>
                </a:lnTo>
                <a:lnTo>
                  <a:pt x="2512935" y="1063014"/>
                </a:lnTo>
                <a:lnTo>
                  <a:pt x="2488784" y="1089071"/>
                </a:lnTo>
                <a:lnTo>
                  <a:pt x="2463045" y="1116399"/>
                </a:lnTo>
                <a:lnTo>
                  <a:pt x="2436352" y="1143409"/>
                </a:lnTo>
                <a:lnTo>
                  <a:pt x="2417922" y="1161204"/>
                </a:lnTo>
                <a:lnTo>
                  <a:pt x="2400127" y="1178682"/>
                </a:lnTo>
                <a:lnTo>
                  <a:pt x="2382332" y="1195206"/>
                </a:lnTo>
                <a:lnTo>
                  <a:pt x="2364537" y="1210776"/>
                </a:lnTo>
                <a:lnTo>
                  <a:pt x="2354050" y="1219038"/>
                </a:lnTo>
                <a:lnTo>
                  <a:pt x="2343882" y="1226983"/>
                </a:lnTo>
                <a:lnTo>
                  <a:pt x="2333395" y="1234927"/>
                </a:lnTo>
                <a:lnTo>
                  <a:pt x="2322591" y="1241918"/>
                </a:lnTo>
                <a:lnTo>
                  <a:pt x="2316236" y="1246049"/>
                </a:lnTo>
                <a:lnTo>
                  <a:pt x="2309562" y="1249862"/>
                </a:lnTo>
                <a:lnTo>
                  <a:pt x="2301936" y="1253357"/>
                </a:lnTo>
                <a:lnTo>
                  <a:pt x="2294310" y="1257171"/>
                </a:lnTo>
                <a:lnTo>
                  <a:pt x="2284141" y="1260984"/>
                </a:lnTo>
                <a:lnTo>
                  <a:pt x="2279057" y="1262891"/>
                </a:lnTo>
                <a:lnTo>
                  <a:pt x="2272701" y="1264797"/>
                </a:lnTo>
                <a:lnTo>
                  <a:pt x="2266346" y="1266068"/>
                </a:lnTo>
                <a:lnTo>
                  <a:pt x="2258720" y="1267339"/>
                </a:lnTo>
                <a:lnTo>
                  <a:pt x="2250775" y="1267975"/>
                </a:lnTo>
                <a:lnTo>
                  <a:pt x="2241242" y="1268610"/>
                </a:lnTo>
                <a:lnTo>
                  <a:pt x="2233934" y="1268293"/>
                </a:lnTo>
                <a:lnTo>
                  <a:pt x="2226307" y="1267657"/>
                </a:lnTo>
                <a:lnTo>
                  <a:pt x="2217727" y="1266068"/>
                </a:lnTo>
                <a:lnTo>
                  <a:pt x="2209148" y="1263844"/>
                </a:lnTo>
                <a:lnTo>
                  <a:pt x="2198979" y="1260666"/>
                </a:lnTo>
                <a:lnTo>
                  <a:pt x="2190717" y="1257171"/>
                </a:lnTo>
                <a:lnTo>
                  <a:pt x="2184044" y="1253357"/>
                </a:lnTo>
                <a:lnTo>
                  <a:pt x="2178324" y="1250180"/>
                </a:lnTo>
                <a:lnTo>
                  <a:pt x="2172922" y="1246684"/>
                </a:lnTo>
                <a:lnTo>
                  <a:pt x="2168473" y="1243824"/>
                </a:lnTo>
                <a:lnTo>
                  <a:pt x="2160846" y="1237787"/>
                </a:lnTo>
                <a:lnTo>
                  <a:pt x="2154491" y="1232067"/>
                </a:lnTo>
                <a:lnTo>
                  <a:pt x="2148454" y="1226347"/>
                </a:lnTo>
                <a:lnTo>
                  <a:pt x="2137967" y="1215225"/>
                </a:lnTo>
                <a:lnTo>
                  <a:pt x="2128116" y="1204103"/>
                </a:lnTo>
                <a:lnTo>
                  <a:pt x="2118265" y="1192028"/>
                </a:lnTo>
                <a:lnTo>
                  <a:pt x="2109050" y="1179953"/>
                </a:lnTo>
                <a:lnTo>
                  <a:pt x="2098882" y="1166924"/>
                </a:lnTo>
                <a:lnTo>
                  <a:pt x="2078862" y="1138961"/>
                </a:lnTo>
                <a:lnTo>
                  <a:pt x="2058525" y="1108773"/>
                </a:lnTo>
                <a:lnTo>
                  <a:pt x="2037552" y="1077313"/>
                </a:lnTo>
                <a:lnTo>
                  <a:pt x="2017215" y="1045219"/>
                </a:lnTo>
                <a:lnTo>
                  <a:pt x="2012766" y="1038546"/>
                </a:lnTo>
                <a:lnTo>
                  <a:pt x="2012766" y="1409700"/>
                </a:lnTo>
                <a:lnTo>
                  <a:pt x="1373096" y="1409700"/>
                </a:lnTo>
                <a:lnTo>
                  <a:pt x="1373096" y="1002002"/>
                </a:lnTo>
                <a:lnTo>
                  <a:pt x="1372779" y="1002002"/>
                </a:lnTo>
                <a:lnTo>
                  <a:pt x="1371190" y="1003591"/>
                </a:lnTo>
                <a:lnTo>
                  <a:pt x="1369283" y="1005815"/>
                </a:lnTo>
                <a:lnTo>
                  <a:pt x="1367694" y="1009311"/>
                </a:lnTo>
                <a:lnTo>
                  <a:pt x="1365470" y="1013124"/>
                </a:lnTo>
                <a:lnTo>
                  <a:pt x="1363246" y="1018526"/>
                </a:lnTo>
                <a:lnTo>
                  <a:pt x="1361339" y="1024882"/>
                </a:lnTo>
                <a:lnTo>
                  <a:pt x="1356572" y="1039181"/>
                </a:lnTo>
                <a:lnTo>
                  <a:pt x="1351806" y="1056658"/>
                </a:lnTo>
                <a:lnTo>
                  <a:pt x="1347039" y="1077313"/>
                </a:lnTo>
                <a:lnTo>
                  <a:pt x="1342273" y="1099557"/>
                </a:lnTo>
                <a:lnTo>
                  <a:pt x="1337506" y="1124025"/>
                </a:lnTo>
                <a:lnTo>
                  <a:pt x="1332740" y="1149765"/>
                </a:lnTo>
                <a:lnTo>
                  <a:pt x="1328291" y="1176775"/>
                </a:lnTo>
                <a:lnTo>
                  <a:pt x="1324160" y="1204421"/>
                </a:lnTo>
                <a:lnTo>
                  <a:pt x="1320029" y="1232702"/>
                </a:lnTo>
                <a:lnTo>
                  <a:pt x="1316534" y="1260984"/>
                </a:lnTo>
                <a:lnTo>
                  <a:pt x="1313674" y="1288948"/>
                </a:lnTo>
                <a:lnTo>
                  <a:pt x="1311449" y="1316276"/>
                </a:lnTo>
                <a:lnTo>
                  <a:pt x="1309543" y="1342333"/>
                </a:lnTo>
                <a:lnTo>
                  <a:pt x="1308589" y="1375699"/>
                </a:lnTo>
                <a:lnTo>
                  <a:pt x="1307636" y="1409700"/>
                </a:lnTo>
                <a:lnTo>
                  <a:pt x="1106488" y="1409700"/>
                </a:lnTo>
                <a:lnTo>
                  <a:pt x="1106488" y="1388409"/>
                </a:lnTo>
                <a:lnTo>
                  <a:pt x="1106488" y="1368072"/>
                </a:lnTo>
                <a:lnTo>
                  <a:pt x="1107441" y="1348688"/>
                </a:lnTo>
                <a:lnTo>
                  <a:pt x="1108077" y="1330893"/>
                </a:lnTo>
                <a:lnTo>
                  <a:pt x="1111255" y="1293396"/>
                </a:lnTo>
                <a:lnTo>
                  <a:pt x="1114750" y="1257171"/>
                </a:lnTo>
                <a:lnTo>
                  <a:pt x="1118563" y="1222534"/>
                </a:lnTo>
                <a:lnTo>
                  <a:pt x="1122694" y="1189486"/>
                </a:lnTo>
                <a:lnTo>
                  <a:pt x="1127143" y="1158345"/>
                </a:lnTo>
                <a:lnTo>
                  <a:pt x="1131592" y="1128156"/>
                </a:lnTo>
                <a:lnTo>
                  <a:pt x="1136358" y="1099875"/>
                </a:lnTo>
                <a:lnTo>
                  <a:pt x="1141125" y="1072865"/>
                </a:lnTo>
                <a:lnTo>
                  <a:pt x="1146209" y="1047125"/>
                </a:lnTo>
                <a:lnTo>
                  <a:pt x="1151929" y="1022975"/>
                </a:lnTo>
                <a:lnTo>
                  <a:pt x="1157013" y="999778"/>
                </a:lnTo>
                <a:lnTo>
                  <a:pt x="1162733" y="978170"/>
                </a:lnTo>
                <a:lnTo>
                  <a:pt x="1168135" y="957832"/>
                </a:lnTo>
                <a:lnTo>
                  <a:pt x="1174173" y="938448"/>
                </a:lnTo>
                <a:lnTo>
                  <a:pt x="1179893" y="920653"/>
                </a:lnTo>
                <a:lnTo>
                  <a:pt x="1185295" y="903812"/>
                </a:lnTo>
                <a:lnTo>
                  <a:pt x="1191332" y="887923"/>
                </a:lnTo>
                <a:lnTo>
                  <a:pt x="1197052" y="873306"/>
                </a:lnTo>
                <a:lnTo>
                  <a:pt x="1202454" y="859959"/>
                </a:lnTo>
                <a:lnTo>
                  <a:pt x="1208174" y="847567"/>
                </a:lnTo>
                <a:lnTo>
                  <a:pt x="1213258" y="835809"/>
                </a:lnTo>
                <a:lnTo>
                  <a:pt x="1218343" y="825005"/>
                </a:lnTo>
                <a:lnTo>
                  <a:pt x="1223745" y="815472"/>
                </a:lnTo>
                <a:lnTo>
                  <a:pt x="1228511" y="806892"/>
                </a:lnTo>
                <a:lnTo>
                  <a:pt x="1233278" y="798948"/>
                </a:lnTo>
                <a:lnTo>
                  <a:pt x="1237727" y="791957"/>
                </a:lnTo>
                <a:lnTo>
                  <a:pt x="1245989" y="780199"/>
                </a:lnTo>
                <a:lnTo>
                  <a:pt x="1252980" y="771302"/>
                </a:lnTo>
                <a:lnTo>
                  <a:pt x="1258700" y="764947"/>
                </a:lnTo>
                <a:lnTo>
                  <a:pt x="1269186" y="759545"/>
                </a:lnTo>
                <a:lnTo>
                  <a:pt x="1280308" y="754142"/>
                </a:lnTo>
                <a:lnTo>
                  <a:pt x="1292383" y="748105"/>
                </a:lnTo>
                <a:lnTo>
                  <a:pt x="1304776" y="742703"/>
                </a:lnTo>
                <a:lnTo>
                  <a:pt x="1331469" y="731263"/>
                </a:lnTo>
                <a:lnTo>
                  <a:pt x="1359750" y="720141"/>
                </a:lnTo>
                <a:lnTo>
                  <a:pt x="1388349" y="709973"/>
                </a:lnTo>
                <a:lnTo>
                  <a:pt x="1416949" y="699486"/>
                </a:lnTo>
                <a:lnTo>
                  <a:pt x="1444595" y="690271"/>
                </a:lnTo>
                <a:lnTo>
                  <a:pt x="1470652" y="681691"/>
                </a:lnTo>
                <a:lnTo>
                  <a:pt x="1477325" y="677878"/>
                </a:lnTo>
                <a:lnTo>
                  <a:pt x="1484316" y="674065"/>
                </a:lnTo>
                <a:lnTo>
                  <a:pt x="1491624" y="671205"/>
                </a:lnTo>
                <a:lnTo>
                  <a:pt x="1499569" y="668027"/>
                </a:lnTo>
                <a:lnTo>
                  <a:pt x="1507513" y="665167"/>
                </a:lnTo>
                <a:lnTo>
                  <a:pt x="1515139" y="662943"/>
                </a:lnTo>
                <a:lnTo>
                  <a:pt x="1523401" y="660718"/>
                </a:lnTo>
                <a:lnTo>
                  <a:pt x="1531981" y="658812"/>
                </a:lnTo>
                <a:close/>
                <a:moveTo>
                  <a:pt x="3016555" y="246062"/>
                </a:moveTo>
                <a:lnTo>
                  <a:pt x="3026093" y="246062"/>
                </a:lnTo>
                <a:lnTo>
                  <a:pt x="3039447" y="247014"/>
                </a:lnTo>
                <a:lnTo>
                  <a:pt x="3052165" y="248600"/>
                </a:lnTo>
                <a:lnTo>
                  <a:pt x="3064883" y="250822"/>
                </a:lnTo>
                <a:lnTo>
                  <a:pt x="3076965" y="253360"/>
                </a:lnTo>
                <a:lnTo>
                  <a:pt x="3089047" y="256851"/>
                </a:lnTo>
                <a:lnTo>
                  <a:pt x="3100493" y="260976"/>
                </a:lnTo>
                <a:lnTo>
                  <a:pt x="3111303" y="265736"/>
                </a:lnTo>
                <a:lnTo>
                  <a:pt x="3122113" y="270496"/>
                </a:lnTo>
                <a:lnTo>
                  <a:pt x="3132605" y="276526"/>
                </a:lnTo>
                <a:lnTo>
                  <a:pt x="3142462" y="282872"/>
                </a:lnTo>
                <a:lnTo>
                  <a:pt x="3152318" y="289536"/>
                </a:lnTo>
                <a:lnTo>
                  <a:pt x="3161539" y="296518"/>
                </a:lnTo>
                <a:lnTo>
                  <a:pt x="3170123" y="304451"/>
                </a:lnTo>
                <a:lnTo>
                  <a:pt x="3178708" y="312384"/>
                </a:lnTo>
                <a:lnTo>
                  <a:pt x="3186339" y="320952"/>
                </a:lnTo>
                <a:lnTo>
                  <a:pt x="3194287" y="330472"/>
                </a:lnTo>
                <a:lnTo>
                  <a:pt x="3201282" y="339675"/>
                </a:lnTo>
                <a:lnTo>
                  <a:pt x="3207959" y="349512"/>
                </a:lnTo>
                <a:lnTo>
                  <a:pt x="3214318" y="359984"/>
                </a:lnTo>
                <a:lnTo>
                  <a:pt x="3220041" y="370456"/>
                </a:lnTo>
                <a:lnTo>
                  <a:pt x="3225128" y="381563"/>
                </a:lnTo>
                <a:lnTo>
                  <a:pt x="3229898" y="392669"/>
                </a:lnTo>
                <a:lnTo>
                  <a:pt x="3234349" y="404093"/>
                </a:lnTo>
                <a:lnTo>
                  <a:pt x="3238482" y="416152"/>
                </a:lnTo>
                <a:lnTo>
                  <a:pt x="3241980" y="428528"/>
                </a:lnTo>
                <a:lnTo>
                  <a:pt x="3244523" y="440586"/>
                </a:lnTo>
                <a:lnTo>
                  <a:pt x="3247067" y="453280"/>
                </a:lnTo>
                <a:lnTo>
                  <a:pt x="3248974" y="466290"/>
                </a:lnTo>
                <a:lnTo>
                  <a:pt x="3249928" y="479301"/>
                </a:lnTo>
                <a:lnTo>
                  <a:pt x="3251200" y="492629"/>
                </a:lnTo>
                <a:lnTo>
                  <a:pt x="3251200" y="505957"/>
                </a:lnTo>
                <a:lnTo>
                  <a:pt x="3251200" y="519602"/>
                </a:lnTo>
                <a:lnTo>
                  <a:pt x="3249292" y="530709"/>
                </a:lnTo>
                <a:lnTo>
                  <a:pt x="3247385" y="541498"/>
                </a:lnTo>
                <a:lnTo>
                  <a:pt x="3245159" y="551970"/>
                </a:lnTo>
                <a:lnTo>
                  <a:pt x="3242933" y="562442"/>
                </a:lnTo>
                <a:lnTo>
                  <a:pt x="3240390" y="572914"/>
                </a:lnTo>
                <a:lnTo>
                  <a:pt x="3237846" y="582751"/>
                </a:lnTo>
                <a:lnTo>
                  <a:pt x="3231805" y="602426"/>
                </a:lnTo>
                <a:lnTo>
                  <a:pt x="3225446" y="621148"/>
                </a:lnTo>
                <a:lnTo>
                  <a:pt x="3218133" y="639236"/>
                </a:lnTo>
                <a:lnTo>
                  <a:pt x="3210503" y="656690"/>
                </a:lnTo>
                <a:lnTo>
                  <a:pt x="3201918" y="673508"/>
                </a:lnTo>
                <a:lnTo>
                  <a:pt x="3193016" y="689057"/>
                </a:lnTo>
                <a:lnTo>
                  <a:pt x="3183795" y="704289"/>
                </a:lnTo>
                <a:lnTo>
                  <a:pt x="3174257" y="718252"/>
                </a:lnTo>
                <a:lnTo>
                  <a:pt x="3164082" y="732215"/>
                </a:lnTo>
                <a:lnTo>
                  <a:pt x="3153590" y="745225"/>
                </a:lnTo>
                <a:lnTo>
                  <a:pt x="3142780" y="756966"/>
                </a:lnTo>
                <a:lnTo>
                  <a:pt x="3131652" y="768390"/>
                </a:lnTo>
                <a:lnTo>
                  <a:pt x="3120523" y="778862"/>
                </a:lnTo>
                <a:lnTo>
                  <a:pt x="3109077" y="788700"/>
                </a:lnTo>
                <a:lnTo>
                  <a:pt x="3097631" y="797902"/>
                </a:lnTo>
                <a:lnTo>
                  <a:pt x="3085867" y="806153"/>
                </a:lnTo>
                <a:lnTo>
                  <a:pt x="3074103" y="813452"/>
                </a:lnTo>
                <a:lnTo>
                  <a:pt x="3062339" y="820116"/>
                </a:lnTo>
                <a:lnTo>
                  <a:pt x="3050575" y="826145"/>
                </a:lnTo>
                <a:lnTo>
                  <a:pt x="3038811" y="831222"/>
                </a:lnTo>
                <a:lnTo>
                  <a:pt x="3027365" y="835665"/>
                </a:lnTo>
                <a:lnTo>
                  <a:pt x="3015919" y="839473"/>
                </a:lnTo>
                <a:lnTo>
                  <a:pt x="3004472" y="842011"/>
                </a:lnTo>
                <a:lnTo>
                  <a:pt x="2993662" y="844233"/>
                </a:lnTo>
                <a:lnTo>
                  <a:pt x="2982852" y="845502"/>
                </a:lnTo>
                <a:lnTo>
                  <a:pt x="2972678" y="846137"/>
                </a:lnTo>
                <a:lnTo>
                  <a:pt x="2962503" y="845819"/>
                </a:lnTo>
                <a:lnTo>
                  <a:pt x="2952647" y="844550"/>
                </a:lnTo>
                <a:lnTo>
                  <a:pt x="2943427" y="842646"/>
                </a:lnTo>
                <a:lnTo>
                  <a:pt x="2937703" y="841059"/>
                </a:lnTo>
                <a:lnTo>
                  <a:pt x="2931662" y="839155"/>
                </a:lnTo>
                <a:lnTo>
                  <a:pt x="2925939" y="837251"/>
                </a:lnTo>
                <a:lnTo>
                  <a:pt x="2920534" y="835030"/>
                </a:lnTo>
                <a:lnTo>
                  <a:pt x="2914811" y="832492"/>
                </a:lnTo>
                <a:lnTo>
                  <a:pt x="2909724" y="829953"/>
                </a:lnTo>
                <a:lnTo>
                  <a:pt x="2904319" y="826780"/>
                </a:lnTo>
                <a:lnTo>
                  <a:pt x="2899550" y="823924"/>
                </a:lnTo>
                <a:lnTo>
                  <a:pt x="2894780" y="820433"/>
                </a:lnTo>
                <a:lnTo>
                  <a:pt x="2890329" y="817260"/>
                </a:lnTo>
                <a:lnTo>
                  <a:pt x="2885878" y="813452"/>
                </a:lnTo>
                <a:lnTo>
                  <a:pt x="2881427" y="809644"/>
                </a:lnTo>
                <a:lnTo>
                  <a:pt x="2873160" y="801710"/>
                </a:lnTo>
                <a:lnTo>
                  <a:pt x="2865529" y="793142"/>
                </a:lnTo>
                <a:lnTo>
                  <a:pt x="2857899" y="783622"/>
                </a:lnTo>
                <a:lnTo>
                  <a:pt x="2851222" y="773785"/>
                </a:lnTo>
                <a:lnTo>
                  <a:pt x="2845181" y="763630"/>
                </a:lnTo>
                <a:lnTo>
                  <a:pt x="2839458" y="752524"/>
                </a:lnTo>
                <a:lnTo>
                  <a:pt x="2834052" y="741417"/>
                </a:lnTo>
                <a:lnTo>
                  <a:pt x="2829283" y="729676"/>
                </a:lnTo>
                <a:lnTo>
                  <a:pt x="2825150" y="717300"/>
                </a:lnTo>
                <a:lnTo>
                  <a:pt x="2821017" y="704607"/>
                </a:lnTo>
                <a:lnTo>
                  <a:pt x="2817519" y="691913"/>
                </a:lnTo>
                <a:lnTo>
                  <a:pt x="2814340" y="678585"/>
                </a:lnTo>
                <a:lnTo>
                  <a:pt x="2811478" y="665257"/>
                </a:lnTo>
                <a:lnTo>
                  <a:pt x="2809253" y="651612"/>
                </a:lnTo>
                <a:lnTo>
                  <a:pt x="2807027" y="637967"/>
                </a:lnTo>
                <a:lnTo>
                  <a:pt x="2805119" y="623687"/>
                </a:lnTo>
                <a:lnTo>
                  <a:pt x="2803529" y="609724"/>
                </a:lnTo>
                <a:lnTo>
                  <a:pt x="2802576" y="595444"/>
                </a:lnTo>
                <a:lnTo>
                  <a:pt x="2801304" y="580847"/>
                </a:lnTo>
                <a:lnTo>
                  <a:pt x="2800986" y="566885"/>
                </a:lnTo>
                <a:lnTo>
                  <a:pt x="2800350" y="538325"/>
                </a:lnTo>
                <a:lnTo>
                  <a:pt x="2800350" y="509765"/>
                </a:lnTo>
                <a:lnTo>
                  <a:pt x="2800986" y="482157"/>
                </a:lnTo>
                <a:lnTo>
                  <a:pt x="2801622" y="468512"/>
                </a:lnTo>
                <a:lnTo>
                  <a:pt x="2803212" y="455501"/>
                </a:lnTo>
                <a:lnTo>
                  <a:pt x="2805437" y="442490"/>
                </a:lnTo>
                <a:lnTo>
                  <a:pt x="2807981" y="429797"/>
                </a:lnTo>
                <a:lnTo>
                  <a:pt x="2811478" y="417738"/>
                </a:lnTo>
                <a:lnTo>
                  <a:pt x="2815294" y="405680"/>
                </a:lnTo>
                <a:lnTo>
                  <a:pt x="2819109" y="394256"/>
                </a:lnTo>
                <a:lnTo>
                  <a:pt x="2824196" y="383149"/>
                </a:lnTo>
                <a:lnTo>
                  <a:pt x="2829283" y="372360"/>
                </a:lnTo>
                <a:lnTo>
                  <a:pt x="2835006" y="361888"/>
                </a:lnTo>
                <a:lnTo>
                  <a:pt x="2840729" y="351733"/>
                </a:lnTo>
                <a:lnTo>
                  <a:pt x="2847406" y="342213"/>
                </a:lnTo>
                <a:lnTo>
                  <a:pt x="2854083" y="333011"/>
                </a:lnTo>
                <a:lnTo>
                  <a:pt x="2861714" y="324125"/>
                </a:lnTo>
                <a:lnTo>
                  <a:pt x="2869027" y="315875"/>
                </a:lnTo>
                <a:lnTo>
                  <a:pt x="2876975" y="307624"/>
                </a:lnTo>
                <a:lnTo>
                  <a:pt x="2885242" y="300326"/>
                </a:lnTo>
                <a:lnTo>
                  <a:pt x="2893191" y="293344"/>
                </a:lnTo>
                <a:lnTo>
                  <a:pt x="2901775" y="286363"/>
                </a:lnTo>
                <a:lnTo>
                  <a:pt x="2910678" y="280651"/>
                </a:lnTo>
                <a:lnTo>
                  <a:pt x="2920216" y="274622"/>
                </a:lnTo>
                <a:lnTo>
                  <a:pt x="2929119" y="269544"/>
                </a:lnTo>
                <a:lnTo>
                  <a:pt x="2938657" y="265102"/>
                </a:lnTo>
                <a:lnTo>
                  <a:pt x="2947878" y="260976"/>
                </a:lnTo>
                <a:lnTo>
                  <a:pt x="2957734" y="257168"/>
                </a:lnTo>
                <a:lnTo>
                  <a:pt x="2967273" y="253995"/>
                </a:lnTo>
                <a:lnTo>
                  <a:pt x="2977129" y="251139"/>
                </a:lnTo>
                <a:lnTo>
                  <a:pt x="2986985" y="248918"/>
                </a:lnTo>
                <a:lnTo>
                  <a:pt x="2996842" y="247648"/>
                </a:lnTo>
                <a:lnTo>
                  <a:pt x="3006698" y="246379"/>
                </a:lnTo>
                <a:lnTo>
                  <a:pt x="3016555" y="246062"/>
                </a:lnTo>
                <a:close/>
                <a:moveTo>
                  <a:pt x="336073" y="246062"/>
                </a:moveTo>
                <a:lnTo>
                  <a:pt x="345605" y="246062"/>
                </a:lnTo>
                <a:lnTo>
                  <a:pt x="355772" y="246379"/>
                </a:lnTo>
                <a:lnTo>
                  <a:pt x="365304" y="247648"/>
                </a:lnTo>
                <a:lnTo>
                  <a:pt x="375153" y="248918"/>
                </a:lnTo>
                <a:lnTo>
                  <a:pt x="385003" y="251139"/>
                </a:lnTo>
                <a:lnTo>
                  <a:pt x="394852" y="253995"/>
                </a:lnTo>
                <a:lnTo>
                  <a:pt x="404384" y="257168"/>
                </a:lnTo>
                <a:lnTo>
                  <a:pt x="414233" y="260976"/>
                </a:lnTo>
                <a:lnTo>
                  <a:pt x="423765" y="265102"/>
                </a:lnTo>
                <a:lnTo>
                  <a:pt x="432979" y="269544"/>
                </a:lnTo>
                <a:lnTo>
                  <a:pt x="442511" y="274622"/>
                </a:lnTo>
                <a:lnTo>
                  <a:pt x="451407" y="280651"/>
                </a:lnTo>
                <a:lnTo>
                  <a:pt x="460303" y="286363"/>
                </a:lnTo>
                <a:lnTo>
                  <a:pt x="468882" y="293344"/>
                </a:lnTo>
                <a:lnTo>
                  <a:pt x="477460" y="300326"/>
                </a:lnTo>
                <a:lnTo>
                  <a:pt x="485086" y="307624"/>
                </a:lnTo>
                <a:lnTo>
                  <a:pt x="493029" y="315875"/>
                </a:lnTo>
                <a:lnTo>
                  <a:pt x="500654" y="324125"/>
                </a:lnTo>
                <a:lnTo>
                  <a:pt x="507962" y="333011"/>
                </a:lnTo>
                <a:lnTo>
                  <a:pt x="514634" y="342213"/>
                </a:lnTo>
                <a:lnTo>
                  <a:pt x="521306" y="351733"/>
                </a:lnTo>
                <a:lnTo>
                  <a:pt x="527025" y="361888"/>
                </a:lnTo>
                <a:lnTo>
                  <a:pt x="532744" y="372360"/>
                </a:lnTo>
                <a:lnTo>
                  <a:pt x="537828" y="383149"/>
                </a:lnTo>
                <a:lnTo>
                  <a:pt x="542912" y="394256"/>
                </a:lnTo>
                <a:lnTo>
                  <a:pt x="546724" y="405680"/>
                </a:lnTo>
                <a:lnTo>
                  <a:pt x="550855" y="417738"/>
                </a:lnTo>
                <a:lnTo>
                  <a:pt x="554032" y="429797"/>
                </a:lnTo>
                <a:lnTo>
                  <a:pt x="556574" y="442490"/>
                </a:lnTo>
                <a:lnTo>
                  <a:pt x="558798" y="455501"/>
                </a:lnTo>
                <a:lnTo>
                  <a:pt x="560386" y="468512"/>
                </a:lnTo>
                <a:lnTo>
                  <a:pt x="561022" y="482157"/>
                </a:lnTo>
                <a:lnTo>
                  <a:pt x="561657" y="509765"/>
                </a:lnTo>
                <a:lnTo>
                  <a:pt x="561975" y="538325"/>
                </a:lnTo>
                <a:lnTo>
                  <a:pt x="561657" y="552287"/>
                </a:lnTo>
                <a:lnTo>
                  <a:pt x="561340" y="566885"/>
                </a:lnTo>
                <a:lnTo>
                  <a:pt x="560704" y="580847"/>
                </a:lnTo>
                <a:lnTo>
                  <a:pt x="559433" y="595444"/>
                </a:lnTo>
                <a:lnTo>
                  <a:pt x="558480" y="609724"/>
                </a:lnTo>
                <a:lnTo>
                  <a:pt x="556891" y="623687"/>
                </a:lnTo>
                <a:lnTo>
                  <a:pt x="554985" y="637967"/>
                </a:lnTo>
                <a:lnTo>
                  <a:pt x="552761" y="651612"/>
                </a:lnTo>
                <a:lnTo>
                  <a:pt x="550537" y="665257"/>
                </a:lnTo>
                <a:lnTo>
                  <a:pt x="547677" y="678585"/>
                </a:lnTo>
                <a:lnTo>
                  <a:pt x="544500" y="691913"/>
                </a:lnTo>
                <a:lnTo>
                  <a:pt x="541005" y="704607"/>
                </a:lnTo>
                <a:lnTo>
                  <a:pt x="537193" y="717300"/>
                </a:lnTo>
                <a:lnTo>
                  <a:pt x="532744" y="729676"/>
                </a:lnTo>
                <a:lnTo>
                  <a:pt x="527979" y="741417"/>
                </a:lnTo>
                <a:lnTo>
                  <a:pt x="522577" y="752524"/>
                </a:lnTo>
                <a:lnTo>
                  <a:pt x="517176" y="763630"/>
                </a:lnTo>
                <a:lnTo>
                  <a:pt x="510821" y="773785"/>
                </a:lnTo>
                <a:lnTo>
                  <a:pt x="504149" y="783622"/>
                </a:lnTo>
                <a:lnTo>
                  <a:pt x="497159" y="793142"/>
                </a:lnTo>
                <a:lnTo>
                  <a:pt x="489216" y="801710"/>
                </a:lnTo>
                <a:lnTo>
                  <a:pt x="480638" y="809644"/>
                </a:lnTo>
                <a:lnTo>
                  <a:pt x="476507" y="813452"/>
                </a:lnTo>
                <a:lnTo>
                  <a:pt x="472059" y="817260"/>
                </a:lnTo>
                <a:lnTo>
                  <a:pt x="467293" y="820433"/>
                </a:lnTo>
                <a:lnTo>
                  <a:pt x="462527" y="823924"/>
                </a:lnTo>
                <a:lnTo>
                  <a:pt x="457762" y="826780"/>
                </a:lnTo>
                <a:lnTo>
                  <a:pt x="452360" y="829953"/>
                </a:lnTo>
                <a:lnTo>
                  <a:pt x="447277" y="832492"/>
                </a:lnTo>
                <a:lnTo>
                  <a:pt x="441875" y="835030"/>
                </a:lnTo>
                <a:lnTo>
                  <a:pt x="436474" y="837251"/>
                </a:lnTo>
                <a:lnTo>
                  <a:pt x="430437" y="839155"/>
                </a:lnTo>
                <a:lnTo>
                  <a:pt x="425036" y="841059"/>
                </a:lnTo>
                <a:lnTo>
                  <a:pt x="418682" y="842646"/>
                </a:lnTo>
                <a:lnTo>
                  <a:pt x="409150" y="844550"/>
                </a:lnTo>
                <a:lnTo>
                  <a:pt x="399618" y="845819"/>
                </a:lnTo>
                <a:lnTo>
                  <a:pt x="389451" y="846137"/>
                </a:lnTo>
                <a:lnTo>
                  <a:pt x="379284" y="845502"/>
                </a:lnTo>
                <a:lnTo>
                  <a:pt x="368481" y="844233"/>
                </a:lnTo>
                <a:lnTo>
                  <a:pt x="357679" y="842011"/>
                </a:lnTo>
                <a:lnTo>
                  <a:pt x="346558" y="839473"/>
                </a:lnTo>
                <a:lnTo>
                  <a:pt x="334803" y="835665"/>
                </a:lnTo>
                <a:lnTo>
                  <a:pt x="323364" y="831222"/>
                </a:lnTo>
                <a:lnTo>
                  <a:pt x="311609" y="826145"/>
                </a:lnTo>
                <a:lnTo>
                  <a:pt x="299853" y="820116"/>
                </a:lnTo>
                <a:lnTo>
                  <a:pt x="288097" y="813452"/>
                </a:lnTo>
                <a:lnTo>
                  <a:pt x="276659" y="806153"/>
                </a:lnTo>
                <a:lnTo>
                  <a:pt x="264586" y="797902"/>
                </a:lnTo>
                <a:lnTo>
                  <a:pt x="253148" y="788700"/>
                </a:lnTo>
                <a:lnTo>
                  <a:pt x="241709" y="778862"/>
                </a:lnTo>
                <a:lnTo>
                  <a:pt x="230589" y="768390"/>
                </a:lnTo>
                <a:lnTo>
                  <a:pt x="219469" y="756966"/>
                </a:lnTo>
                <a:lnTo>
                  <a:pt x="208666" y="745225"/>
                </a:lnTo>
                <a:lnTo>
                  <a:pt x="198181" y="732215"/>
                </a:lnTo>
                <a:lnTo>
                  <a:pt x="188014" y="718252"/>
                </a:lnTo>
                <a:lnTo>
                  <a:pt x="178482" y="704289"/>
                </a:lnTo>
                <a:lnTo>
                  <a:pt x="169268" y="689057"/>
                </a:lnTo>
                <a:lnTo>
                  <a:pt x="160054" y="673508"/>
                </a:lnTo>
                <a:lnTo>
                  <a:pt x="152111" y="656690"/>
                </a:lnTo>
                <a:lnTo>
                  <a:pt x="144168" y="639236"/>
                </a:lnTo>
                <a:lnTo>
                  <a:pt x="136861" y="621148"/>
                </a:lnTo>
                <a:lnTo>
                  <a:pt x="130506" y="602426"/>
                </a:lnTo>
                <a:lnTo>
                  <a:pt x="124469" y="582751"/>
                </a:lnTo>
                <a:lnTo>
                  <a:pt x="121928" y="572914"/>
                </a:lnTo>
                <a:lnTo>
                  <a:pt x="119386" y="562442"/>
                </a:lnTo>
                <a:lnTo>
                  <a:pt x="117162" y="551970"/>
                </a:lnTo>
                <a:lnTo>
                  <a:pt x="114938" y="541498"/>
                </a:lnTo>
                <a:lnTo>
                  <a:pt x="113031" y="530709"/>
                </a:lnTo>
                <a:lnTo>
                  <a:pt x="111443" y="519602"/>
                </a:lnTo>
                <a:lnTo>
                  <a:pt x="111125" y="505957"/>
                </a:lnTo>
                <a:lnTo>
                  <a:pt x="111443" y="492629"/>
                </a:lnTo>
                <a:lnTo>
                  <a:pt x="112396" y="479301"/>
                </a:lnTo>
                <a:lnTo>
                  <a:pt x="113349" y="466290"/>
                </a:lnTo>
                <a:lnTo>
                  <a:pt x="115255" y="453280"/>
                </a:lnTo>
                <a:lnTo>
                  <a:pt x="117797" y="440586"/>
                </a:lnTo>
                <a:lnTo>
                  <a:pt x="120657" y="428528"/>
                </a:lnTo>
                <a:lnTo>
                  <a:pt x="124152" y="416152"/>
                </a:lnTo>
                <a:lnTo>
                  <a:pt x="127964" y="404093"/>
                </a:lnTo>
                <a:lnTo>
                  <a:pt x="132412" y="392669"/>
                </a:lnTo>
                <a:lnTo>
                  <a:pt x="137178" y="381563"/>
                </a:lnTo>
                <a:lnTo>
                  <a:pt x="142262" y="370456"/>
                </a:lnTo>
                <a:lnTo>
                  <a:pt x="148299" y="359984"/>
                </a:lnTo>
                <a:lnTo>
                  <a:pt x="154335" y="349512"/>
                </a:lnTo>
                <a:lnTo>
                  <a:pt x="161008" y="339675"/>
                </a:lnTo>
                <a:lnTo>
                  <a:pt x="167998" y="330472"/>
                </a:lnTo>
                <a:lnTo>
                  <a:pt x="175941" y="320952"/>
                </a:lnTo>
                <a:lnTo>
                  <a:pt x="183566" y="312384"/>
                </a:lnTo>
                <a:lnTo>
                  <a:pt x="192145" y="304451"/>
                </a:lnTo>
                <a:lnTo>
                  <a:pt x="200723" y="296518"/>
                </a:lnTo>
                <a:lnTo>
                  <a:pt x="209937" y="289536"/>
                </a:lnTo>
                <a:lnTo>
                  <a:pt x="219787" y="282872"/>
                </a:lnTo>
                <a:lnTo>
                  <a:pt x="229636" y="276526"/>
                </a:lnTo>
                <a:lnTo>
                  <a:pt x="240121" y="270496"/>
                </a:lnTo>
                <a:lnTo>
                  <a:pt x="250923" y="265736"/>
                </a:lnTo>
                <a:lnTo>
                  <a:pt x="262044" y="260976"/>
                </a:lnTo>
                <a:lnTo>
                  <a:pt x="273482" y="256851"/>
                </a:lnTo>
                <a:lnTo>
                  <a:pt x="285238" y="253360"/>
                </a:lnTo>
                <a:lnTo>
                  <a:pt x="297311" y="250822"/>
                </a:lnTo>
                <a:lnTo>
                  <a:pt x="310020" y="248600"/>
                </a:lnTo>
                <a:lnTo>
                  <a:pt x="323047" y="247014"/>
                </a:lnTo>
                <a:lnTo>
                  <a:pt x="336073" y="246062"/>
                </a:lnTo>
                <a:close/>
                <a:moveTo>
                  <a:pt x="1696249" y="0"/>
                </a:moveTo>
                <a:lnTo>
                  <a:pt x="1709607" y="317"/>
                </a:lnTo>
                <a:lnTo>
                  <a:pt x="1722646" y="952"/>
                </a:lnTo>
                <a:lnTo>
                  <a:pt x="1735368" y="2856"/>
                </a:lnTo>
                <a:lnTo>
                  <a:pt x="1747771" y="5077"/>
                </a:lnTo>
                <a:lnTo>
                  <a:pt x="1759538" y="7616"/>
                </a:lnTo>
                <a:lnTo>
                  <a:pt x="1771306" y="11424"/>
                </a:lnTo>
                <a:lnTo>
                  <a:pt x="1782755" y="15232"/>
                </a:lnTo>
                <a:lnTo>
                  <a:pt x="1793886" y="19992"/>
                </a:lnTo>
                <a:lnTo>
                  <a:pt x="1804699" y="24752"/>
                </a:lnTo>
                <a:lnTo>
                  <a:pt x="1814876" y="30782"/>
                </a:lnTo>
                <a:lnTo>
                  <a:pt x="1825053" y="36811"/>
                </a:lnTo>
                <a:lnTo>
                  <a:pt x="1834594" y="43475"/>
                </a:lnTo>
                <a:lnTo>
                  <a:pt x="1844136" y="50457"/>
                </a:lnTo>
                <a:lnTo>
                  <a:pt x="1853040" y="58390"/>
                </a:lnTo>
                <a:lnTo>
                  <a:pt x="1861627" y="66006"/>
                </a:lnTo>
                <a:lnTo>
                  <a:pt x="1869578" y="74574"/>
                </a:lnTo>
                <a:lnTo>
                  <a:pt x="1877529" y="83460"/>
                </a:lnTo>
                <a:lnTo>
                  <a:pt x="1884526" y="92663"/>
                </a:lnTo>
                <a:lnTo>
                  <a:pt x="1891523" y="102818"/>
                </a:lnTo>
                <a:lnTo>
                  <a:pt x="1898201" y="112972"/>
                </a:lnTo>
                <a:lnTo>
                  <a:pt x="1904244" y="123127"/>
                </a:lnTo>
                <a:lnTo>
                  <a:pt x="1909969" y="133917"/>
                </a:lnTo>
                <a:lnTo>
                  <a:pt x="1915057" y="145024"/>
                </a:lnTo>
                <a:lnTo>
                  <a:pt x="1919828" y="156765"/>
                </a:lnTo>
                <a:lnTo>
                  <a:pt x="1924280" y="168189"/>
                </a:lnTo>
                <a:lnTo>
                  <a:pt x="1928097" y="180566"/>
                </a:lnTo>
                <a:lnTo>
                  <a:pt x="1931595" y="192624"/>
                </a:lnTo>
                <a:lnTo>
                  <a:pt x="1934457" y="205318"/>
                </a:lnTo>
                <a:lnTo>
                  <a:pt x="1937002" y="218012"/>
                </a:lnTo>
                <a:lnTo>
                  <a:pt x="1938910" y="231022"/>
                </a:lnTo>
                <a:lnTo>
                  <a:pt x="1940500" y="244351"/>
                </a:lnTo>
                <a:lnTo>
                  <a:pt x="1941136" y="257679"/>
                </a:lnTo>
                <a:lnTo>
                  <a:pt x="1947815" y="260218"/>
                </a:lnTo>
                <a:lnTo>
                  <a:pt x="1951313" y="261804"/>
                </a:lnTo>
                <a:lnTo>
                  <a:pt x="1954176" y="263708"/>
                </a:lnTo>
                <a:lnTo>
                  <a:pt x="1957038" y="265612"/>
                </a:lnTo>
                <a:lnTo>
                  <a:pt x="1959900" y="267834"/>
                </a:lnTo>
                <a:lnTo>
                  <a:pt x="1962444" y="270055"/>
                </a:lnTo>
                <a:lnTo>
                  <a:pt x="1964671" y="272594"/>
                </a:lnTo>
                <a:lnTo>
                  <a:pt x="1966897" y="275133"/>
                </a:lnTo>
                <a:lnTo>
                  <a:pt x="1968805" y="277989"/>
                </a:lnTo>
                <a:lnTo>
                  <a:pt x="1970395" y="281479"/>
                </a:lnTo>
                <a:lnTo>
                  <a:pt x="1971986" y="284653"/>
                </a:lnTo>
                <a:lnTo>
                  <a:pt x="1973258" y="288461"/>
                </a:lnTo>
                <a:lnTo>
                  <a:pt x="1974530" y="292269"/>
                </a:lnTo>
                <a:lnTo>
                  <a:pt x="1975484" y="296394"/>
                </a:lnTo>
                <a:lnTo>
                  <a:pt x="1976120" y="300837"/>
                </a:lnTo>
                <a:lnTo>
                  <a:pt x="1976438" y="307819"/>
                </a:lnTo>
                <a:lnTo>
                  <a:pt x="1976438" y="315117"/>
                </a:lnTo>
                <a:lnTo>
                  <a:pt x="1975802" y="323051"/>
                </a:lnTo>
                <a:lnTo>
                  <a:pt x="1974530" y="330350"/>
                </a:lnTo>
                <a:lnTo>
                  <a:pt x="1973258" y="337966"/>
                </a:lnTo>
                <a:lnTo>
                  <a:pt x="1971031" y="345582"/>
                </a:lnTo>
                <a:lnTo>
                  <a:pt x="1968169" y="353198"/>
                </a:lnTo>
                <a:lnTo>
                  <a:pt x="1964989" y="360179"/>
                </a:lnTo>
                <a:lnTo>
                  <a:pt x="1961172" y="367161"/>
                </a:lnTo>
                <a:lnTo>
                  <a:pt x="1957356" y="373825"/>
                </a:lnTo>
                <a:lnTo>
                  <a:pt x="1952903" y="379854"/>
                </a:lnTo>
                <a:lnTo>
                  <a:pt x="1947815" y="385884"/>
                </a:lnTo>
                <a:lnTo>
                  <a:pt x="1942726" y="390961"/>
                </a:lnTo>
                <a:lnTo>
                  <a:pt x="1937002" y="395404"/>
                </a:lnTo>
                <a:lnTo>
                  <a:pt x="1930959" y="399212"/>
                </a:lnTo>
                <a:lnTo>
                  <a:pt x="1924916" y="402068"/>
                </a:lnTo>
                <a:lnTo>
                  <a:pt x="1921736" y="413175"/>
                </a:lnTo>
                <a:lnTo>
                  <a:pt x="1918556" y="423965"/>
                </a:lnTo>
                <a:lnTo>
                  <a:pt x="1914739" y="434754"/>
                </a:lnTo>
                <a:lnTo>
                  <a:pt x="1910923" y="445226"/>
                </a:lnTo>
                <a:lnTo>
                  <a:pt x="1906788" y="456016"/>
                </a:lnTo>
                <a:lnTo>
                  <a:pt x="1902336" y="466171"/>
                </a:lnTo>
                <a:lnTo>
                  <a:pt x="1897883" y="476325"/>
                </a:lnTo>
                <a:lnTo>
                  <a:pt x="1893113" y="486480"/>
                </a:lnTo>
                <a:lnTo>
                  <a:pt x="1888024" y="496000"/>
                </a:lnTo>
                <a:lnTo>
                  <a:pt x="1882300" y="505838"/>
                </a:lnTo>
                <a:lnTo>
                  <a:pt x="1876893" y="515041"/>
                </a:lnTo>
                <a:lnTo>
                  <a:pt x="1870850" y="523926"/>
                </a:lnTo>
                <a:lnTo>
                  <a:pt x="1864808" y="532812"/>
                </a:lnTo>
                <a:lnTo>
                  <a:pt x="1858129" y="541380"/>
                </a:lnTo>
                <a:lnTo>
                  <a:pt x="1851450" y="549631"/>
                </a:lnTo>
                <a:lnTo>
                  <a:pt x="1844454" y="557247"/>
                </a:lnTo>
                <a:lnTo>
                  <a:pt x="1837457" y="565180"/>
                </a:lnTo>
                <a:lnTo>
                  <a:pt x="1829824" y="572162"/>
                </a:lnTo>
                <a:lnTo>
                  <a:pt x="1822191" y="578826"/>
                </a:lnTo>
                <a:lnTo>
                  <a:pt x="1813922" y="585490"/>
                </a:lnTo>
                <a:lnTo>
                  <a:pt x="1805653" y="591520"/>
                </a:lnTo>
                <a:lnTo>
                  <a:pt x="1797066" y="597232"/>
                </a:lnTo>
                <a:lnTo>
                  <a:pt x="1788161" y="601992"/>
                </a:lnTo>
                <a:lnTo>
                  <a:pt x="1779256" y="606752"/>
                </a:lnTo>
                <a:lnTo>
                  <a:pt x="1769715" y="610877"/>
                </a:lnTo>
                <a:lnTo>
                  <a:pt x="1759856" y="614685"/>
                </a:lnTo>
                <a:lnTo>
                  <a:pt x="1750315" y="617859"/>
                </a:lnTo>
                <a:lnTo>
                  <a:pt x="1739820" y="620397"/>
                </a:lnTo>
                <a:lnTo>
                  <a:pt x="1729325" y="622301"/>
                </a:lnTo>
                <a:lnTo>
                  <a:pt x="1718512" y="623888"/>
                </a:lnTo>
                <a:lnTo>
                  <a:pt x="1707699" y="624840"/>
                </a:lnTo>
                <a:lnTo>
                  <a:pt x="1696249" y="625475"/>
                </a:lnTo>
                <a:lnTo>
                  <a:pt x="1685118" y="624840"/>
                </a:lnTo>
                <a:lnTo>
                  <a:pt x="1674305" y="623888"/>
                </a:lnTo>
                <a:lnTo>
                  <a:pt x="1663492" y="622301"/>
                </a:lnTo>
                <a:lnTo>
                  <a:pt x="1652997" y="620397"/>
                </a:lnTo>
                <a:lnTo>
                  <a:pt x="1642820" y="617859"/>
                </a:lnTo>
                <a:lnTo>
                  <a:pt x="1632960" y="614685"/>
                </a:lnTo>
                <a:lnTo>
                  <a:pt x="1623419" y="611195"/>
                </a:lnTo>
                <a:lnTo>
                  <a:pt x="1613878" y="606752"/>
                </a:lnTo>
                <a:lnTo>
                  <a:pt x="1604655" y="602309"/>
                </a:lnTo>
                <a:lnTo>
                  <a:pt x="1596068" y="597232"/>
                </a:lnTo>
                <a:lnTo>
                  <a:pt x="1587481" y="591837"/>
                </a:lnTo>
                <a:lnTo>
                  <a:pt x="1579531" y="586125"/>
                </a:lnTo>
                <a:lnTo>
                  <a:pt x="1571262" y="579778"/>
                </a:lnTo>
                <a:lnTo>
                  <a:pt x="1563311" y="572479"/>
                </a:lnTo>
                <a:lnTo>
                  <a:pt x="1555996" y="565498"/>
                </a:lnTo>
                <a:lnTo>
                  <a:pt x="1548999" y="558199"/>
                </a:lnTo>
                <a:lnTo>
                  <a:pt x="1541684" y="550265"/>
                </a:lnTo>
                <a:lnTo>
                  <a:pt x="1535006" y="542015"/>
                </a:lnTo>
                <a:lnTo>
                  <a:pt x="1528645" y="534081"/>
                </a:lnTo>
                <a:lnTo>
                  <a:pt x="1522602" y="525196"/>
                </a:lnTo>
                <a:lnTo>
                  <a:pt x="1516560" y="516310"/>
                </a:lnTo>
                <a:lnTo>
                  <a:pt x="1510835" y="506790"/>
                </a:lnTo>
                <a:lnTo>
                  <a:pt x="1505428" y="497270"/>
                </a:lnTo>
                <a:lnTo>
                  <a:pt x="1500022" y="487432"/>
                </a:lnTo>
                <a:lnTo>
                  <a:pt x="1495251" y="477912"/>
                </a:lnTo>
                <a:lnTo>
                  <a:pt x="1490799" y="467440"/>
                </a:lnTo>
                <a:lnTo>
                  <a:pt x="1486346" y="457602"/>
                </a:lnTo>
                <a:lnTo>
                  <a:pt x="1482212" y="447130"/>
                </a:lnTo>
                <a:lnTo>
                  <a:pt x="1478714" y="436341"/>
                </a:lnTo>
                <a:lnTo>
                  <a:pt x="1474897" y="425869"/>
                </a:lnTo>
                <a:lnTo>
                  <a:pt x="1471399" y="415079"/>
                </a:lnTo>
                <a:lnTo>
                  <a:pt x="1468536" y="404290"/>
                </a:lnTo>
                <a:lnTo>
                  <a:pt x="1464720" y="403338"/>
                </a:lnTo>
                <a:lnTo>
                  <a:pt x="1461540" y="401751"/>
                </a:lnTo>
                <a:lnTo>
                  <a:pt x="1458041" y="400164"/>
                </a:lnTo>
                <a:lnTo>
                  <a:pt x="1454861" y="398577"/>
                </a:lnTo>
                <a:lnTo>
                  <a:pt x="1451363" y="396673"/>
                </a:lnTo>
                <a:lnTo>
                  <a:pt x="1448500" y="394452"/>
                </a:lnTo>
                <a:lnTo>
                  <a:pt x="1442458" y="389375"/>
                </a:lnTo>
                <a:lnTo>
                  <a:pt x="1436733" y="383980"/>
                </a:lnTo>
                <a:lnTo>
                  <a:pt x="1431962" y="377633"/>
                </a:lnTo>
                <a:lnTo>
                  <a:pt x="1427192" y="370969"/>
                </a:lnTo>
                <a:lnTo>
                  <a:pt x="1423057" y="363988"/>
                </a:lnTo>
                <a:lnTo>
                  <a:pt x="1419241" y="356054"/>
                </a:lnTo>
                <a:lnTo>
                  <a:pt x="1416379" y="348438"/>
                </a:lnTo>
                <a:lnTo>
                  <a:pt x="1413834" y="340504"/>
                </a:lnTo>
                <a:lnTo>
                  <a:pt x="1411926" y="332254"/>
                </a:lnTo>
                <a:lnTo>
                  <a:pt x="1410336" y="324320"/>
                </a:lnTo>
                <a:lnTo>
                  <a:pt x="1409700" y="316387"/>
                </a:lnTo>
                <a:lnTo>
                  <a:pt x="1409700" y="308453"/>
                </a:lnTo>
                <a:lnTo>
                  <a:pt x="1410336" y="300837"/>
                </a:lnTo>
                <a:lnTo>
                  <a:pt x="1411290" y="296077"/>
                </a:lnTo>
                <a:lnTo>
                  <a:pt x="1411926" y="291634"/>
                </a:lnTo>
                <a:lnTo>
                  <a:pt x="1413516" y="286874"/>
                </a:lnTo>
                <a:lnTo>
                  <a:pt x="1414789" y="283383"/>
                </a:lnTo>
                <a:lnTo>
                  <a:pt x="1416697" y="279575"/>
                </a:lnTo>
                <a:lnTo>
                  <a:pt x="1418923" y="275767"/>
                </a:lnTo>
                <a:lnTo>
                  <a:pt x="1421149" y="272911"/>
                </a:lnTo>
                <a:lnTo>
                  <a:pt x="1423694" y="270055"/>
                </a:lnTo>
                <a:lnTo>
                  <a:pt x="1426556" y="267199"/>
                </a:lnTo>
                <a:lnTo>
                  <a:pt x="1429418" y="264978"/>
                </a:lnTo>
                <a:lnTo>
                  <a:pt x="1432917" y="262756"/>
                </a:lnTo>
                <a:lnTo>
                  <a:pt x="1436097" y="261170"/>
                </a:lnTo>
                <a:lnTo>
                  <a:pt x="1439913" y="259266"/>
                </a:lnTo>
                <a:lnTo>
                  <a:pt x="1443730" y="257679"/>
                </a:lnTo>
                <a:lnTo>
                  <a:pt x="1447228" y="256727"/>
                </a:lnTo>
                <a:lnTo>
                  <a:pt x="1451363" y="255458"/>
                </a:lnTo>
                <a:lnTo>
                  <a:pt x="1452635" y="242447"/>
                </a:lnTo>
                <a:lnTo>
                  <a:pt x="1453907" y="229118"/>
                </a:lnTo>
                <a:lnTo>
                  <a:pt x="1455815" y="216108"/>
                </a:lnTo>
                <a:lnTo>
                  <a:pt x="1458359" y="203414"/>
                </a:lnTo>
                <a:lnTo>
                  <a:pt x="1461540" y="191355"/>
                </a:lnTo>
                <a:lnTo>
                  <a:pt x="1464720" y="178979"/>
                </a:lnTo>
                <a:lnTo>
                  <a:pt x="1468854" y="167237"/>
                </a:lnTo>
                <a:lnTo>
                  <a:pt x="1473307" y="155178"/>
                </a:lnTo>
                <a:lnTo>
                  <a:pt x="1478077" y="144072"/>
                </a:lnTo>
                <a:lnTo>
                  <a:pt x="1483484" y="132965"/>
                </a:lnTo>
                <a:lnTo>
                  <a:pt x="1488891" y="122175"/>
                </a:lnTo>
                <a:lnTo>
                  <a:pt x="1494933" y="111703"/>
                </a:lnTo>
                <a:lnTo>
                  <a:pt x="1501612" y="101866"/>
                </a:lnTo>
                <a:lnTo>
                  <a:pt x="1508609" y="92028"/>
                </a:lnTo>
                <a:lnTo>
                  <a:pt x="1516242" y="82825"/>
                </a:lnTo>
                <a:lnTo>
                  <a:pt x="1523556" y="74257"/>
                </a:lnTo>
                <a:lnTo>
                  <a:pt x="1531825" y="65689"/>
                </a:lnTo>
                <a:lnTo>
                  <a:pt x="1540412" y="57438"/>
                </a:lnTo>
                <a:lnTo>
                  <a:pt x="1549317" y="50139"/>
                </a:lnTo>
                <a:lnTo>
                  <a:pt x="1558540" y="43158"/>
                </a:lnTo>
                <a:lnTo>
                  <a:pt x="1568399" y="36494"/>
                </a:lnTo>
                <a:lnTo>
                  <a:pt x="1578258" y="30464"/>
                </a:lnTo>
                <a:lnTo>
                  <a:pt x="1588754" y="24752"/>
                </a:lnTo>
                <a:lnTo>
                  <a:pt x="1599567" y="19675"/>
                </a:lnTo>
                <a:lnTo>
                  <a:pt x="1610380" y="15232"/>
                </a:lnTo>
                <a:lnTo>
                  <a:pt x="1621829" y="11107"/>
                </a:lnTo>
                <a:lnTo>
                  <a:pt x="1633278" y="7616"/>
                </a:lnTo>
                <a:lnTo>
                  <a:pt x="1645364" y="5077"/>
                </a:lnTo>
                <a:lnTo>
                  <a:pt x="1657449" y="2856"/>
                </a:lnTo>
                <a:lnTo>
                  <a:pt x="1670170" y="952"/>
                </a:lnTo>
                <a:lnTo>
                  <a:pt x="1683210" y="317"/>
                </a:lnTo>
                <a:lnTo>
                  <a:pt x="1696249" y="0"/>
                </a:lnTo>
                <a:close/>
              </a:path>
            </a:pathLst>
          </a:cu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电脑"/>
          <p:cNvSpPr/>
          <p:nvPr/>
        </p:nvSpPr>
        <p:spPr bwMode="auto">
          <a:xfrm>
            <a:off x="4620260" y="4623435"/>
            <a:ext cx="1014095" cy="712470"/>
          </a:xfrm>
          <a:custGeom>
            <a:avLst/>
            <a:gdLst>
              <a:gd name="T0" fmla="*/ 1091648 w 2509838"/>
              <a:gd name="T1" fmla="*/ 1608111 h 1787526"/>
              <a:gd name="T2" fmla="*/ 1364673 w 2509838"/>
              <a:gd name="T3" fmla="*/ 1644625 h 1787526"/>
              <a:gd name="T4" fmla="*/ 1419551 w 2509838"/>
              <a:gd name="T5" fmla="*/ 1603152 h 1787526"/>
              <a:gd name="T6" fmla="*/ 2438407 w 2509838"/>
              <a:gd name="T7" fmla="*/ 1567539 h 1787526"/>
              <a:gd name="T8" fmla="*/ 2487842 w 2509838"/>
              <a:gd name="T9" fmla="*/ 1592108 h 1787526"/>
              <a:gd name="T10" fmla="*/ 2509611 w 2509838"/>
              <a:gd name="T11" fmla="*/ 1640568 h 1787526"/>
              <a:gd name="T12" fmla="*/ 2495552 w 2509838"/>
              <a:gd name="T13" fmla="*/ 1753040 h 1787526"/>
              <a:gd name="T14" fmla="*/ 2450426 w 2509838"/>
              <a:gd name="T15" fmla="*/ 1783920 h 1787526"/>
              <a:gd name="T16" fmla="*/ 55558 w 2509838"/>
              <a:gd name="T17" fmla="*/ 1782793 h 1787526"/>
              <a:gd name="T18" fmla="*/ 12472 w 2509838"/>
              <a:gd name="T19" fmla="*/ 1750110 h 1787526"/>
              <a:gd name="T20" fmla="*/ 680 w 2509838"/>
              <a:gd name="T21" fmla="*/ 1636736 h 1787526"/>
              <a:gd name="T22" fmla="*/ 24717 w 2509838"/>
              <a:gd name="T23" fmla="*/ 1589628 h 1787526"/>
              <a:gd name="T24" fmla="*/ 75740 w 2509838"/>
              <a:gd name="T25" fmla="*/ 1567089 h 1787526"/>
              <a:gd name="T26" fmla="*/ 933501 w 2509838"/>
              <a:gd name="T27" fmla="*/ 749091 h 1787526"/>
              <a:gd name="T28" fmla="*/ 932155 w 2509838"/>
              <a:gd name="T29" fmla="*/ 1160902 h 1787526"/>
              <a:gd name="T30" fmla="*/ 829865 w 2509838"/>
              <a:gd name="T31" fmla="*/ 1167944 h 1787526"/>
              <a:gd name="T32" fmla="*/ 814387 w 2509838"/>
              <a:gd name="T33" fmla="*/ 760448 h 1787526"/>
              <a:gd name="T34" fmla="*/ 837043 w 2509838"/>
              <a:gd name="T35" fmla="*/ 738188 h 1787526"/>
              <a:gd name="T36" fmla="*/ 1416304 w 2509838"/>
              <a:gd name="T37" fmla="*/ 686474 h 1787526"/>
              <a:gd name="T38" fmla="*/ 1412034 w 2509838"/>
              <a:gd name="T39" fmla="*/ 1161601 h 1787526"/>
              <a:gd name="T40" fmla="*/ 1308659 w 2509838"/>
              <a:gd name="T41" fmla="*/ 1166588 h 1787526"/>
              <a:gd name="T42" fmla="*/ 1296074 w 2509838"/>
              <a:gd name="T43" fmla="*/ 694181 h 1787526"/>
              <a:gd name="T44" fmla="*/ 988416 w 2509838"/>
              <a:gd name="T45" fmla="*/ 671513 h 1787526"/>
              <a:gd name="T46" fmla="*/ 1088565 w 2509838"/>
              <a:gd name="T47" fmla="*/ 688968 h 1787526"/>
              <a:gd name="T48" fmla="*/ 1081281 w 2509838"/>
              <a:gd name="T49" fmla="*/ 1163414 h 1787526"/>
              <a:gd name="T50" fmla="*/ 976581 w 2509838"/>
              <a:gd name="T51" fmla="*/ 1165228 h 1787526"/>
              <a:gd name="T52" fmla="*/ 966338 w 2509838"/>
              <a:gd name="T53" fmla="*/ 691461 h 1787526"/>
              <a:gd name="T54" fmla="*/ 1546133 w 2509838"/>
              <a:gd name="T55" fmla="*/ 590550 h 1787526"/>
              <a:gd name="T56" fmla="*/ 1571170 w 2509838"/>
              <a:gd name="T57" fmla="*/ 617105 h 1787526"/>
              <a:gd name="T58" fmla="*/ 1558196 w 2509838"/>
              <a:gd name="T59" fmla="*/ 1165903 h 1787526"/>
              <a:gd name="T60" fmla="*/ 1453496 w 2509838"/>
              <a:gd name="T61" fmla="*/ 1160229 h 1787526"/>
              <a:gd name="T62" fmla="*/ 1449399 w 2509838"/>
              <a:gd name="T63" fmla="*/ 608026 h 1787526"/>
              <a:gd name="T64" fmla="*/ 1229322 w 2509838"/>
              <a:gd name="T65" fmla="*/ 590777 h 1787526"/>
              <a:gd name="T66" fmla="*/ 1252538 w 2509838"/>
              <a:gd name="T67" fmla="*/ 620282 h 1787526"/>
              <a:gd name="T68" fmla="*/ 1236833 w 2509838"/>
              <a:gd name="T69" fmla="*/ 1167492 h 1787526"/>
              <a:gd name="T70" fmla="*/ 1132815 w 2509838"/>
              <a:gd name="T71" fmla="*/ 1157959 h 1787526"/>
              <a:gd name="T72" fmla="*/ 1131450 w 2509838"/>
              <a:gd name="T73" fmla="*/ 605303 h 1787526"/>
              <a:gd name="T74" fmla="*/ 1713065 w 2509838"/>
              <a:gd name="T75" fmla="*/ 508680 h 1787526"/>
              <a:gd name="T76" fmla="*/ 1733550 w 2509838"/>
              <a:gd name="T77" fmla="*/ 545860 h 1787526"/>
              <a:gd name="T78" fmla="*/ 1715797 w 2509838"/>
              <a:gd name="T79" fmla="*/ 1168174 h 1787526"/>
              <a:gd name="T80" fmla="*/ 1612689 w 2509838"/>
              <a:gd name="T81" fmla="*/ 1153438 h 1787526"/>
              <a:gd name="T82" fmla="*/ 1614055 w 2509838"/>
              <a:gd name="T83" fmla="*/ 521829 h 1787526"/>
              <a:gd name="T84" fmla="*/ 1733550 w 2509838"/>
              <a:gd name="T85" fmla="*/ 464215 h 1787526"/>
              <a:gd name="T86" fmla="*/ 1501548 w 2509838"/>
              <a:gd name="T87" fmla="*/ 379141 h 1787526"/>
              <a:gd name="T88" fmla="*/ 188232 w 2509838"/>
              <a:gd name="T89" fmla="*/ 103187 h 1787526"/>
              <a:gd name="T90" fmla="*/ 158976 w 2509838"/>
              <a:gd name="T91" fmla="*/ 139700 h 1787526"/>
              <a:gd name="T92" fmla="*/ 160110 w 2509838"/>
              <a:gd name="T93" fmla="*/ 1353684 h 1787526"/>
              <a:gd name="T94" fmla="*/ 191407 w 2509838"/>
              <a:gd name="T95" fmla="*/ 1389063 h 1787526"/>
              <a:gd name="T96" fmla="*/ 2288041 w 2509838"/>
              <a:gd name="T97" fmla="*/ 1398588 h 1787526"/>
              <a:gd name="T98" fmla="*/ 2332945 w 2509838"/>
              <a:gd name="T99" fmla="*/ 1378857 h 1787526"/>
              <a:gd name="T100" fmla="*/ 2354036 w 2509838"/>
              <a:gd name="T101" fmla="*/ 1337129 h 1787526"/>
              <a:gd name="T102" fmla="*/ 2343830 w 2509838"/>
              <a:gd name="T103" fmla="*/ 124505 h 1787526"/>
              <a:gd name="T104" fmla="*/ 2305957 w 2509838"/>
              <a:gd name="T105" fmla="*/ 95704 h 1787526"/>
              <a:gd name="T106" fmla="*/ 2436813 w 2509838"/>
              <a:gd name="T107" fmla="*/ 680 h 1787526"/>
              <a:gd name="T108" fmla="*/ 2486479 w 2509838"/>
              <a:gd name="T109" fmla="*/ 25400 h 1787526"/>
              <a:gd name="T110" fmla="*/ 2508250 w 2509838"/>
              <a:gd name="T111" fmla="*/ 74159 h 1787526"/>
              <a:gd name="T112" fmla="*/ 2493963 w 2509838"/>
              <a:gd name="T113" fmla="*/ 1455965 h 1787526"/>
              <a:gd name="T114" fmla="*/ 2449286 w 2509838"/>
              <a:gd name="T115" fmla="*/ 1487034 h 1787526"/>
              <a:gd name="T116" fmla="*/ 57150 w 2509838"/>
              <a:gd name="T117" fmla="*/ 1485674 h 1787526"/>
              <a:gd name="T118" fmla="*/ 13833 w 2509838"/>
              <a:gd name="T119" fmla="*/ 1452790 h 1787526"/>
              <a:gd name="T120" fmla="*/ 2041 w 2509838"/>
              <a:gd name="T121" fmla="*/ 70304 h 1787526"/>
              <a:gd name="T122" fmla="*/ 26307 w 2509838"/>
              <a:gd name="T123" fmla="*/ 22905 h 1787526"/>
              <a:gd name="T124" fmla="*/ 77333 w 2509838"/>
              <a:gd name="T125" fmla="*/ 227 h 1787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09838" h="1787526">
                <a:moveTo>
                  <a:pt x="80048" y="1566863"/>
                </a:moveTo>
                <a:lnTo>
                  <a:pt x="84357" y="1566863"/>
                </a:lnTo>
                <a:lnTo>
                  <a:pt x="1096637" y="1566863"/>
                </a:lnTo>
                <a:lnTo>
                  <a:pt x="1094823" y="1569568"/>
                </a:lnTo>
                <a:lnTo>
                  <a:pt x="1093235" y="1572498"/>
                </a:lnTo>
                <a:lnTo>
                  <a:pt x="1092102" y="1575879"/>
                </a:lnTo>
                <a:lnTo>
                  <a:pt x="1090968" y="1579035"/>
                </a:lnTo>
                <a:lnTo>
                  <a:pt x="1090287" y="1582415"/>
                </a:lnTo>
                <a:lnTo>
                  <a:pt x="1089607" y="1585571"/>
                </a:lnTo>
                <a:lnTo>
                  <a:pt x="1089380" y="1589177"/>
                </a:lnTo>
                <a:lnTo>
                  <a:pt x="1089154" y="1592558"/>
                </a:lnTo>
                <a:lnTo>
                  <a:pt x="1089380" y="1597968"/>
                </a:lnTo>
                <a:lnTo>
                  <a:pt x="1090287" y="1603152"/>
                </a:lnTo>
                <a:lnTo>
                  <a:pt x="1091648" y="1608111"/>
                </a:lnTo>
                <a:lnTo>
                  <a:pt x="1093689" y="1612844"/>
                </a:lnTo>
                <a:lnTo>
                  <a:pt x="1095957" y="1617352"/>
                </a:lnTo>
                <a:lnTo>
                  <a:pt x="1098678" y="1621634"/>
                </a:lnTo>
                <a:lnTo>
                  <a:pt x="1101853" y="1625692"/>
                </a:lnTo>
                <a:lnTo>
                  <a:pt x="1105481" y="1629523"/>
                </a:lnTo>
                <a:lnTo>
                  <a:pt x="1109563" y="1632679"/>
                </a:lnTo>
                <a:lnTo>
                  <a:pt x="1113871" y="1635834"/>
                </a:lnTo>
                <a:lnTo>
                  <a:pt x="1118633" y="1638314"/>
                </a:lnTo>
                <a:lnTo>
                  <a:pt x="1123395" y="1640568"/>
                </a:lnTo>
                <a:lnTo>
                  <a:pt x="1128611" y="1642371"/>
                </a:lnTo>
                <a:lnTo>
                  <a:pt x="1134053" y="1643498"/>
                </a:lnTo>
                <a:lnTo>
                  <a:pt x="1139496" y="1644174"/>
                </a:lnTo>
                <a:lnTo>
                  <a:pt x="1145391" y="1644625"/>
                </a:lnTo>
                <a:lnTo>
                  <a:pt x="1364673" y="1644625"/>
                </a:lnTo>
                <a:lnTo>
                  <a:pt x="1370343" y="1644174"/>
                </a:lnTo>
                <a:lnTo>
                  <a:pt x="1376012" y="1643498"/>
                </a:lnTo>
                <a:lnTo>
                  <a:pt x="1381227" y="1642371"/>
                </a:lnTo>
                <a:lnTo>
                  <a:pt x="1386443" y="1640568"/>
                </a:lnTo>
                <a:lnTo>
                  <a:pt x="1391432" y="1638314"/>
                </a:lnTo>
                <a:lnTo>
                  <a:pt x="1396194" y="1635834"/>
                </a:lnTo>
                <a:lnTo>
                  <a:pt x="1400502" y="1632679"/>
                </a:lnTo>
                <a:lnTo>
                  <a:pt x="1404357" y="1629523"/>
                </a:lnTo>
                <a:lnTo>
                  <a:pt x="1407986" y="1625692"/>
                </a:lnTo>
                <a:lnTo>
                  <a:pt x="1411160" y="1621634"/>
                </a:lnTo>
                <a:lnTo>
                  <a:pt x="1414108" y="1617352"/>
                </a:lnTo>
                <a:lnTo>
                  <a:pt x="1416376" y="1612844"/>
                </a:lnTo>
                <a:lnTo>
                  <a:pt x="1418417" y="1608111"/>
                </a:lnTo>
                <a:lnTo>
                  <a:pt x="1419551" y="1603152"/>
                </a:lnTo>
                <a:lnTo>
                  <a:pt x="1420684" y="1597968"/>
                </a:lnTo>
                <a:lnTo>
                  <a:pt x="1420911" y="1592558"/>
                </a:lnTo>
                <a:lnTo>
                  <a:pt x="1420684" y="1589177"/>
                </a:lnTo>
                <a:lnTo>
                  <a:pt x="1420231" y="1585571"/>
                </a:lnTo>
                <a:lnTo>
                  <a:pt x="1419551" y="1582415"/>
                </a:lnTo>
                <a:lnTo>
                  <a:pt x="1418870" y="1579035"/>
                </a:lnTo>
                <a:lnTo>
                  <a:pt x="1417737" y="1575879"/>
                </a:lnTo>
                <a:lnTo>
                  <a:pt x="1416603" y="1572498"/>
                </a:lnTo>
                <a:lnTo>
                  <a:pt x="1415015" y="1569568"/>
                </a:lnTo>
                <a:lnTo>
                  <a:pt x="1413201" y="1566863"/>
                </a:lnTo>
                <a:lnTo>
                  <a:pt x="2425481" y="1566863"/>
                </a:lnTo>
                <a:lnTo>
                  <a:pt x="2429790" y="1566863"/>
                </a:lnTo>
                <a:lnTo>
                  <a:pt x="2434099" y="1567089"/>
                </a:lnTo>
                <a:lnTo>
                  <a:pt x="2438407" y="1567539"/>
                </a:lnTo>
                <a:lnTo>
                  <a:pt x="2442489" y="1568216"/>
                </a:lnTo>
                <a:lnTo>
                  <a:pt x="2446571" y="1569117"/>
                </a:lnTo>
                <a:lnTo>
                  <a:pt x="2450426" y="1570244"/>
                </a:lnTo>
                <a:lnTo>
                  <a:pt x="2454507" y="1571596"/>
                </a:lnTo>
                <a:lnTo>
                  <a:pt x="2458362" y="1572723"/>
                </a:lnTo>
                <a:lnTo>
                  <a:pt x="2462217" y="1574301"/>
                </a:lnTo>
                <a:lnTo>
                  <a:pt x="2465619" y="1576104"/>
                </a:lnTo>
                <a:lnTo>
                  <a:pt x="2469247" y="1578133"/>
                </a:lnTo>
                <a:lnTo>
                  <a:pt x="2472422" y="1580162"/>
                </a:lnTo>
                <a:lnTo>
                  <a:pt x="2476050" y="1581965"/>
                </a:lnTo>
                <a:lnTo>
                  <a:pt x="2478998" y="1584669"/>
                </a:lnTo>
                <a:lnTo>
                  <a:pt x="2482173" y="1586923"/>
                </a:lnTo>
                <a:lnTo>
                  <a:pt x="2485121" y="1589628"/>
                </a:lnTo>
                <a:lnTo>
                  <a:pt x="2487842" y="1592108"/>
                </a:lnTo>
                <a:lnTo>
                  <a:pt x="2490336" y="1595038"/>
                </a:lnTo>
                <a:lnTo>
                  <a:pt x="2492831" y="1597968"/>
                </a:lnTo>
                <a:lnTo>
                  <a:pt x="2495552" y="1601123"/>
                </a:lnTo>
                <a:lnTo>
                  <a:pt x="2497366" y="1604054"/>
                </a:lnTo>
                <a:lnTo>
                  <a:pt x="2499407" y="1607434"/>
                </a:lnTo>
                <a:lnTo>
                  <a:pt x="2501448" y="1610815"/>
                </a:lnTo>
                <a:lnTo>
                  <a:pt x="2503035" y="1614196"/>
                </a:lnTo>
                <a:lnTo>
                  <a:pt x="2504623" y="1618028"/>
                </a:lnTo>
                <a:lnTo>
                  <a:pt x="2505983" y="1621409"/>
                </a:lnTo>
                <a:lnTo>
                  <a:pt x="2507117" y="1625241"/>
                </a:lnTo>
                <a:lnTo>
                  <a:pt x="2508024" y="1629073"/>
                </a:lnTo>
                <a:lnTo>
                  <a:pt x="2508704" y="1632679"/>
                </a:lnTo>
                <a:lnTo>
                  <a:pt x="2509385" y="1636736"/>
                </a:lnTo>
                <a:lnTo>
                  <a:pt x="2509611" y="1640568"/>
                </a:lnTo>
                <a:lnTo>
                  <a:pt x="2509838" y="1644625"/>
                </a:lnTo>
                <a:lnTo>
                  <a:pt x="2509838" y="1709764"/>
                </a:lnTo>
                <a:lnTo>
                  <a:pt x="2509611" y="1713822"/>
                </a:lnTo>
                <a:lnTo>
                  <a:pt x="2509385" y="1717428"/>
                </a:lnTo>
                <a:lnTo>
                  <a:pt x="2508704" y="1721485"/>
                </a:lnTo>
                <a:lnTo>
                  <a:pt x="2508024" y="1725317"/>
                </a:lnTo>
                <a:lnTo>
                  <a:pt x="2507117" y="1729148"/>
                </a:lnTo>
                <a:lnTo>
                  <a:pt x="2505983" y="1732755"/>
                </a:lnTo>
                <a:lnTo>
                  <a:pt x="2504623" y="1736361"/>
                </a:lnTo>
                <a:lnTo>
                  <a:pt x="2503035" y="1740193"/>
                </a:lnTo>
                <a:lnTo>
                  <a:pt x="2501448" y="1743348"/>
                </a:lnTo>
                <a:lnTo>
                  <a:pt x="2499407" y="1746955"/>
                </a:lnTo>
                <a:lnTo>
                  <a:pt x="2497366" y="1750110"/>
                </a:lnTo>
                <a:lnTo>
                  <a:pt x="2495552" y="1753040"/>
                </a:lnTo>
                <a:lnTo>
                  <a:pt x="2492831" y="1756421"/>
                </a:lnTo>
                <a:lnTo>
                  <a:pt x="2490336" y="1759126"/>
                </a:lnTo>
                <a:lnTo>
                  <a:pt x="2487842" y="1762282"/>
                </a:lnTo>
                <a:lnTo>
                  <a:pt x="2485121" y="1764761"/>
                </a:lnTo>
                <a:lnTo>
                  <a:pt x="2482173" y="1767466"/>
                </a:lnTo>
                <a:lnTo>
                  <a:pt x="2478998" y="1769720"/>
                </a:lnTo>
                <a:lnTo>
                  <a:pt x="2476050" y="1772199"/>
                </a:lnTo>
                <a:lnTo>
                  <a:pt x="2472422" y="1774228"/>
                </a:lnTo>
                <a:lnTo>
                  <a:pt x="2469247" y="1776256"/>
                </a:lnTo>
                <a:lnTo>
                  <a:pt x="2465619" y="1778285"/>
                </a:lnTo>
                <a:lnTo>
                  <a:pt x="2462217" y="1780088"/>
                </a:lnTo>
                <a:lnTo>
                  <a:pt x="2458362" y="1781440"/>
                </a:lnTo>
                <a:lnTo>
                  <a:pt x="2454507" y="1782793"/>
                </a:lnTo>
                <a:lnTo>
                  <a:pt x="2450426" y="1783920"/>
                </a:lnTo>
                <a:lnTo>
                  <a:pt x="2446571" y="1785272"/>
                </a:lnTo>
                <a:lnTo>
                  <a:pt x="2442489" y="1785948"/>
                </a:lnTo>
                <a:lnTo>
                  <a:pt x="2438407" y="1786850"/>
                </a:lnTo>
                <a:lnTo>
                  <a:pt x="2434099" y="1787301"/>
                </a:lnTo>
                <a:lnTo>
                  <a:pt x="2429790" y="1787526"/>
                </a:lnTo>
                <a:lnTo>
                  <a:pt x="2425481" y="1787526"/>
                </a:lnTo>
                <a:lnTo>
                  <a:pt x="84357" y="1787526"/>
                </a:lnTo>
                <a:lnTo>
                  <a:pt x="80048" y="1787526"/>
                </a:lnTo>
                <a:lnTo>
                  <a:pt x="75740" y="1787301"/>
                </a:lnTo>
                <a:lnTo>
                  <a:pt x="71431" y="1786850"/>
                </a:lnTo>
                <a:lnTo>
                  <a:pt x="67349" y="1785948"/>
                </a:lnTo>
                <a:lnTo>
                  <a:pt x="63494" y="1785272"/>
                </a:lnTo>
                <a:lnTo>
                  <a:pt x="59413" y="1783920"/>
                </a:lnTo>
                <a:lnTo>
                  <a:pt x="55558" y="1782793"/>
                </a:lnTo>
                <a:lnTo>
                  <a:pt x="51476" y="1781440"/>
                </a:lnTo>
                <a:lnTo>
                  <a:pt x="48074" y="1780088"/>
                </a:lnTo>
                <a:lnTo>
                  <a:pt x="44219" y="1778285"/>
                </a:lnTo>
                <a:lnTo>
                  <a:pt x="40591" y="1776256"/>
                </a:lnTo>
                <a:lnTo>
                  <a:pt x="37416" y="1774228"/>
                </a:lnTo>
                <a:lnTo>
                  <a:pt x="33788" y="1772199"/>
                </a:lnTo>
                <a:lnTo>
                  <a:pt x="30840" y="1769720"/>
                </a:lnTo>
                <a:lnTo>
                  <a:pt x="27892" y="1767466"/>
                </a:lnTo>
                <a:lnTo>
                  <a:pt x="24717" y="1764761"/>
                </a:lnTo>
                <a:lnTo>
                  <a:pt x="21996" y="1762282"/>
                </a:lnTo>
                <a:lnTo>
                  <a:pt x="19502" y="1759126"/>
                </a:lnTo>
                <a:lnTo>
                  <a:pt x="17007" y="1756421"/>
                </a:lnTo>
                <a:lnTo>
                  <a:pt x="14513" y="1753040"/>
                </a:lnTo>
                <a:lnTo>
                  <a:pt x="12472" y="1750110"/>
                </a:lnTo>
                <a:lnTo>
                  <a:pt x="10431" y="1746955"/>
                </a:lnTo>
                <a:lnTo>
                  <a:pt x="8390" y="1743348"/>
                </a:lnTo>
                <a:lnTo>
                  <a:pt x="6803" y="1740193"/>
                </a:lnTo>
                <a:lnTo>
                  <a:pt x="5442" y="1736361"/>
                </a:lnTo>
                <a:lnTo>
                  <a:pt x="3855" y="1732755"/>
                </a:lnTo>
                <a:lnTo>
                  <a:pt x="2948" y="1729148"/>
                </a:lnTo>
                <a:lnTo>
                  <a:pt x="1814" y="1725317"/>
                </a:lnTo>
                <a:lnTo>
                  <a:pt x="1134" y="1721485"/>
                </a:lnTo>
                <a:lnTo>
                  <a:pt x="680" y="1717428"/>
                </a:lnTo>
                <a:lnTo>
                  <a:pt x="227" y="1713822"/>
                </a:lnTo>
                <a:lnTo>
                  <a:pt x="0" y="1709764"/>
                </a:lnTo>
                <a:lnTo>
                  <a:pt x="0" y="1644625"/>
                </a:lnTo>
                <a:lnTo>
                  <a:pt x="227" y="1640568"/>
                </a:lnTo>
                <a:lnTo>
                  <a:pt x="680" y="1636736"/>
                </a:lnTo>
                <a:lnTo>
                  <a:pt x="1134" y="1632679"/>
                </a:lnTo>
                <a:lnTo>
                  <a:pt x="1814" y="1629073"/>
                </a:lnTo>
                <a:lnTo>
                  <a:pt x="2948" y="1625241"/>
                </a:lnTo>
                <a:lnTo>
                  <a:pt x="3855" y="1621409"/>
                </a:lnTo>
                <a:lnTo>
                  <a:pt x="5442" y="1618028"/>
                </a:lnTo>
                <a:lnTo>
                  <a:pt x="6803" y="1614196"/>
                </a:lnTo>
                <a:lnTo>
                  <a:pt x="8390" y="1610815"/>
                </a:lnTo>
                <a:lnTo>
                  <a:pt x="10431" y="1607434"/>
                </a:lnTo>
                <a:lnTo>
                  <a:pt x="12472" y="1604054"/>
                </a:lnTo>
                <a:lnTo>
                  <a:pt x="14513" y="1601123"/>
                </a:lnTo>
                <a:lnTo>
                  <a:pt x="17007" y="1597968"/>
                </a:lnTo>
                <a:lnTo>
                  <a:pt x="19502" y="1595038"/>
                </a:lnTo>
                <a:lnTo>
                  <a:pt x="21996" y="1592108"/>
                </a:lnTo>
                <a:lnTo>
                  <a:pt x="24717" y="1589628"/>
                </a:lnTo>
                <a:lnTo>
                  <a:pt x="27892" y="1586923"/>
                </a:lnTo>
                <a:lnTo>
                  <a:pt x="30840" y="1584669"/>
                </a:lnTo>
                <a:lnTo>
                  <a:pt x="33788" y="1581965"/>
                </a:lnTo>
                <a:lnTo>
                  <a:pt x="37416" y="1580162"/>
                </a:lnTo>
                <a:lnTo>
                  <a:pt x="40591" y="1578133"/>
                </a:lnTo>
                <a:lnTo>
                  <a:pt x="44219" y="1576104"/>
                </a:lnTo>
                <a:lnTo>
                  <a:pt x="48074" y="1574301"/>
                </a:lnTo>
                <a:lnTo>
                  <a:pt x="51476" y="1572723"/>
                </a:lnTo>
                <a:lnTo>
                  <a:pt x="55558" y="1571596"/>
                </a:lnTo>
                <a:lnTo>
                  <a:pt x="59413" y="1570244"/>
                </a:lnTo>
                <a:lnTo>
                  <a:pt x="63494" y="1569117"/>
                </a:lnTo>
                <a:lnTo>
                  <a:pt x="67349" y="1568216"/>
                </a:lnTo>
                <a:lnTo>
                  <a:pt x="71431" y="1567539"/>
                </a:lnTo>
                <a:lnTo>
                  <a:pt x="75740" y="1567089"/>
                </a:lnTo>
                <a:lnTo>
                  <a:pt x="80048" y="1566863"/>
                </a:lnTo>
                <a:close/>
                <a:moveTo>
                  <a:pt x="837043" y="738188"/>
                </a:moveTo>
                <a:lnTo>
                  <a:pt x="839735" y="738188"/>
                </a:lnTo>
                <a:lnTo>
                  <a:pt x="912639" y="738188"/>
                </a:lnTo>
                <a:lnTo>
                  <a:pt x="915107" y="738188"/>
                </a:lnTo>
                <a:lnTo>
                  <a:pt x="917575" y="738870"/>
                </a:lnTo>
                <a:lnTo>
                  <a:pt x="920042" y="739324"/>
                </a:lnTo>
                <a:lnTo>
                  <a:pt x="922285" y="740232"/>
                </a:lnTo>
                <a:lnTo>
                  <a:pt x="924529" y="741368"/>
                </a:lnTo>
                <a:lnTo>
                  <a:pt x="926772" y="742504"/>
                </a:lnTo>
                <a:lnTo>
                  <a:pt x="928791" y="743867"/>
                </a:lnTo>
                <a:lnTo>
                  <a:pt x="930585" y="745684"/>
                </a:lnTo>
                <a:lnTo>
                  <a:pt x="932155" y="747047"/>
                </a:lnTo>
                <a:lnTo>
                  <a:pt x="933501" y="749091"/>
                </a:lnTo>
                <a:lnTo>
                  <a:pt x="934847" y="751135"/>
                </a:lnTo>
                <a:lnTo>
                  <a:pt x="936193" y="753407"/>
                </a:lnTo>
                <a:lnTo>
                  <a:pt x="936866" y="755678"/>
                </a:lnTo>
                <a:lnTo>
                  <a:pt x="937315" y="757950"/>
                </a:lnTo>
                <a:lnTo>
                  <a:pt x="937763" y="760448"/>
                </a:lnTo>
                <a:lnTo>
                  <a:pt x="938212" y="762947"/>
                </a:lnTo>
                <a:lnTo>
                  <a:pt x="938212" y="1145229"/>
                </a:lnTo>
                <a:lnTo>
                  <a:pt x="937763" y="1147728"/>
                </a:lnTo>
                <a:lnTo>
                  <a:pt x="937315" y="1150227"/>
                </a:lnTo>
                <a:lnTo>
                  <a:pt x="936866" y="1152498"/>
                </a:lnTo>
                <a:lnTo>
                  <a:pt x="936193" y="1154770"/>
                </a:lnTo>
                <a:lnTo>
                  <a:pt x="934847" y="1157041"/>
                </a:lnTo>
                <a:lnTo>
                  <a:pt x="933501" y="1159085"/>
                </a:lnTo>
                <a:lnTo>
                  <a:pt x="932155" y="1160902"/>
                </a:lnTo>
                <a:lnTo>
                  <a:pt x="930585" y="1162720"/>
                </a:lnTo>
                <a:lnTo>
                  <a:pt x="928791" y="1164537"/>
                </a:lnTo>
                <a:lnTo>
                  <a:pt x="926772" y="1165672"/>
                </a:lnTo>
                <a:lnTo>
                  <a:pt x="924529" y="1167035"/>
                </a:lnTo>
                <a:lnTo>
                  <a:pt x="922285" y="1167944"/>
                </a:lnTo>
                <a:lnTo>
                  <a:pt x="920042" y="1168852"/>
                </a:lnTo>
                <a:lnTo>
                  <a:pt x="917575" y="1169534"/>
                </a:lnTo>
                <a:lnTo>
                  <a:pt x="915107" y="1169761"/>
                </a:lnTo>
                <a:lnTo>
                  <a:pt x="912639" y="1169988"/>
                </a:lnTo>
                <a:lnTo>
                  <a:pt x="839735" y="1169988"/>
                </a:lnTo>
                <a:lnTo>
                  <a:pt x="837043" y="1169761"/>
                </a:lnTo>
                <a:lnTo>
                  <a:pt x="834576" y="1169534"/>
                </a:lnTo>
                <a:lnTo>
                  <a:pt x="832108" y="1168852"/>
                </a:lnTo>
                <a:lnTo>
                  <a:pt x="829865" y="1167944"/>
                </a:lnTo>
                <a:lnTo>
                  <a:pt x="827622" y="1167035"/>
                </a:lnTo>
                <a:lnTo>
                  <a:pt x="825603" y="1165672"/>
                </a:lnTo>
                <a:lnTo>
                  <a:pt x="823584" y="1164537"/>
                </a:lnTo>
                <a:lnTo>
                  <a:pt x="821790" y="1162720"/>
                </a:lnTo>
                <a:lnTo>
                  <a:pt x="819995" y="1160902"/>
                </a:lnTo>
                <a:lnTo>
                  <a:pt x="818649" y="1159085"/>
                </a:lnTo>
                <a:lnTo>
                  <a:pt x="817303" y="1157041"/>
                </a:lnTo>
                <a:lnTo>
                  <a:pt x="816406" y="1154770"/>
                </a:lnTo>
                <a:lnTo>
                  <a:pt x="815284" y="1152498"/>
                </a:lnTo>
                <a:lnTo>
                  <a:pt x="814836" y="1150227"/>
                </a:lnTo>
                <a:lnTo>
                  <a:pt x="814387" y="1147728"/>
                </a:lnTo>
                <a:lnTo>
                  <a:pt x="814387" y="1145229"/>
                </a:lnTo>
                <a:lnTo>
                  <a:pt x="814387" y="762947"/>
                </a:lnTo>
                <a:lnTo>
                  <a:pt x="814387" y="760448"/>
                </a:lnTo>
                <a:lnTo>
                  <a:pt x="814836" y="757950"/>
                </a:lnTo>
                <a:lnTo>
                  <a:pt x="815284" y="755678"/>
                </a:lnTo>
                <a:lnTo>
                  <a:pt x="816406" y="753407"/>
                </a:lnTo>
                <a:lnTo>
                  <a:pt x="817303" y="751135"/>
                </a:lnTo>
                <a:lnTo>
                  <a:pt x="818649" y="749091"/>
                </a:lnTo>
                <a:lnTo>
                  <a:pt x="819995" y="747047"/>
                </a:lnTo>
                <a:lnTo>
                  <a:pt x="821790" y="745684"/>
                </a:lnTo>
                <a:lnTo>
                  <a:pt x="823584" y="743867"/>
                </a:lnTo>
                <a:lnTo>
                  <a:pt x="825603" y="742504"/>
                </a:lnTo>
                <a:lnTo>
                  <a:pt x="827622" y="741368"/>
                </a:lnTo>
                <a:lnTo>
                  <a:pt x="829865" y="740232"/>
                </a:lnTo>
                <a:lnTo>
                  <a:pt x="832108" y="739324"/>
                </a:lnTo>
                <a:lnTo>
                  <a:pt x="834576" y="738870"/>
                </a:lnTo>
                <a:lnTo>
                  <a:pt x="837043" y="738188"/>
                </a:lnTo>
                <a:close/>
                <a:moveTo>
                  <a:pt x="1318322" y="671513"/>
                </a:moveTo>
                <a:lnTo>
                  <a:pt x="1320794" y="671513"/>
                </a:lnTo>
                <a:lnTo>
                  <a:pt x="1394056" y="671513"/>
                </a:lnTo>
                <a:lnTo>
                  <a:pt x="1396528" y="671513"/>
                </a:lnTo>
                <a:lnTo>
                  <a:pt x="1399000" y="671966"/>
                </a:lnTo>
                <a:lnTo>
                  <a:pt x="1401472" y="672873"/>
                </a:lnTo>
                <a:lnTo>
                  <a:pt x="1403719" y="673553"/>
                </a:lnTo>
                <a:lnTo>
                  <a:pt x="1405966" y="674913"/>
                </a:lnTo>
                <a:lnTo>
                  <a:pt x="1408213" y="676273"/>
                </a:lnTo>
                <a:lnTo>
                  <a:pt x="1410011" y="677860"/>
                </a:lnTo>
                <a:lnTo>
                  <a:pt x="1412034" y="679900"/>
                </a:lnTo>
                <a:lnTo>
                  <a:pt x="1413607" y="681941"/>
                </a:lnTo>
                <a:lnTo>
                  <a:pt x="1414955" y="683981"/>
                </a:lnTo>
                <a:lnTo>
                  <a:pt x="1416304" y="686474"/>
                </a:lnTo>
                <a:lnTo>
                  <a:pt x="1417203" y="688968"/>
                </a:lnTo>
                <a:lnTo>
                  <a:pt x="1418326" y="691461"/>
                </a:lnTo>
                <a:lnTo>
                  <a:pt x="1418776" y="694181"/>
                </a:lnTo>
                <a:lnTo>
                  <a:pt x="1419225" y="696902"/>
                </a:lnTo>
                <a:lnTo>
                  <a:pt x="1419225" y="699848"/>
                </a:lnTo>
                <a:lnTo>
                  <a:pt x="1419225" y="1141426"/>
                </a:lnTo>
                <a:lnTo>
                  <a:pt x="1419225" y="1144373"/>
                </a:lnTo>
                <a:lnTo>
                  <a:pt x="1418776" y="1147320"/>
                </a:lnTo>
                <a:lnTo>
                  <a:pt x="1418326" y="1149813"/>
                </a:lnTo>
                <a:lnTo>
                  <a:pt x="1417203" y="1152534"/>
                </a:lnTo>
                <a:lnTo>
                  <a:pt x="1416304" y="1155254"/>
                </a:lnTo>
                <a:lnTo>
                  <a:pt x="1414955" y="1157521"/>
                </a:lnTo>
                <a:lnTo>
                  <a:pt x="1413607" y="1159787"/>
                </a:lnTo>
                <a:lnTo>
                  <a:pt x="1412034" y="1161601"/>
                </a:lnTo>
                <a:lnTo>
                  <a:pt x="1410011" y="1163414"/>
                </a:lnTo>
                <a:lnTo>
                  <a:pt x="1408213" y="1165228"/>
                </a:lnTo>
                <a:lnTo>
                  <a:pt x="1405966" y="1166588"/>
                </a:lnTo>
                <a:lnTo>
                  <a:pt x="1403719" y="1167721"/>
                </a:lnTo>
                <a:lnTo>
                  <a:pt x="1401472" y="1168855"/>
                </a:lnTo>
                <a:lnTo>
                  <a:pt x="1399000" y="1169535"/>
                </a:lnTo>
                <a:lnTo>
                  <a:pt x="1396528" y="1169761"/>
                </a:lnTo>
                <a:lnTo>
                  <a:pt x="1394056" y="1169988"/>
                </a:lnTo>
                <a:lnTo>
                  <a:pt x="1320794" y="1169988"/>
                </a:lnTo>
                <a:lnTo>
                  <a:pt x="1318322" y="1169761"/>
                </a:lnTo>
                <a:lnTo>
                  <a:pt x="1315850" y="1169535"/>
                </a:lnTo>
                <a:lnTo>
                  <a:pt x="1313154" y="1168855"/>
                </a:lnTo>
                <a:lnTo>
                  <a:pt x="1310906" y="1167721"/>
                </a:lnTo>
                <a:lnTo>
                  <a:pt x="1308659" y="1166588"/>
                </a:lnTo>
                <a:lnTo>
                  <a:pt x="1306861" y="1165228"/>
                </a:lnTo>
                <a:lnTo>
                  <a:pt x="1304839" y="1163414"/>
                </a:lnTo>
                <a:lnTo>
                  <a:pt x="1303041" y="1161601"/>
                </a:lnTo>
                <a:lnTo>
                  <a:pt x="1301243" y="1159787"/>
                </a:lnTo>
                <a:lnTo>
                  <a:pt x="1299670" y="1157521"/>
                </a:lnTo>
                <a:lnTo>
                  <a:pt x="1298546" y="1155254"/>
                </a:lnTo>
                <a:lnTo>
                  <a:pt x="1297423" y="1152534"/>
                </a:lnTo>
                <a:lnTo>
                  <a:pt x="1296524" y="1149813"/>
                </a:lnTo>
                <a:lnTo>
                  <a:pt x="1296074" y="1147320"/>
                </a:lnTo>
                <a:lnTo>
                  <a:pt x="1295400" y="1144373"/>
                </a:lnTo>
                <a:lnTo>
                  <a:pt x="1295400" y="1141426"/>
                </a:lnTo>
                <a:lnTo>
                  <a:pt x="1295400" y="699848"/>
                </a:lnTo>
                <a:lnTo>
                  <a:pt x="1295400" y="696902"/>
                </a:lnTo>
                <a:lnTo>
                  <a:pt x="1296074" y="694181"/>
                </a:lnTo>
                <a:lnTo>
                  <a:pt x="1296524" y="691461"/>
                </a:lnTo>
                <a:lnTo>
                  <a:pt x="1297423" y="688968"/>
                </a:lnTo>
                <a:lnTo>
                  <a:pt x="1298546" y="686474"/>
                </a:lnTo>
                <a:lnTo>
                  <a:pt x="1299670" y="683981"/>
                </a:lnTo>
                <a:lnTo>
                  <a:pt x="1301243" y="681941"/>
                </a:lnTo>
                <a:lnTo>
                  <a:pt x="1303041" y="679900"/>
                </a:lnTo>
                <a:lnTo>
                  <a:pt x="1304839" y="677860"/>
                </a:lnTo>
                <a:lnTo>
                  <a:pt x="1306861" y="676273"/>
                </a:lnTo>
                <a:lnTo>
                  <a:pt x="1308659" y="674913"/>
                </a:lnTo>
                <a:lnTo>
                  <a:pt x="1310906" y="673553"/>
                </a:lnTo>
                <a:lnTo>
                  <a:pt x="1313154" y="672873"/>
                </a:lnTo>
                <a:lnTo>
                  <a:pt x="1315850" y="671966"/>
                </a:lnTo>
                <a:lnTo>
                  <a:pt x="1318322" y="671513"/>
                </a:lnTo>
                <a:close/>
                <a:moveTo>
                  <a:pt x="988416" y="671513"/>
                </a:moveTo>
                <a:lnTo>
                  <a:pt x="990920" y="671513"/>
                </a:lnTo>
                <a:lnTo>
                  <a:pt x="1065121" y="671513"/>
                </a:lnTo>
                <a:lnTo>
                  <a:pt x="1067624" y="671513"/>
                </a:lnTo>
                <a:lnTo>
                  <a:pt x="1070128" y="671966"/>
                </a:lnTo>
                <a:lnTo>
                  <a:pt x="1072632" y="672873"/>
                </a:lnTo>
                <a:lnTo>
                  <a:pt x="1074908" y="673553"/>
                </a:lnTo>
                <a:lnTo>
                  <a:pt x="1077184" y="674913"/>
                </a:lnTo>
                <a:lnTo>
                  <a:pt x="1079460" y="676273"/>
                </a:lnTo>
                <a:lnTo>
                  <a:pt x="1081281" y="677860"/>
                </a:lnTo>
                <a:lnTo>
                  <a:pt x="1083330" y="679900"/>
                </a:lnTo>
                <a:lnTo>
                  <a:pt x="1084923" y="681941"/>
                </a:lnTo>
                <a:lnTo>
                  <a:pt x="1086288" y="683981"/>
                </a:lnTo>
                <a:lnTo>
                  <a:pt x="1087654" y="686474"/>
                </a:lnTo>
                <a:lnTo>
                  <a:pt x="1088565" y="688968"/>
                </a:lnTo>
                <a:lnTo>
                  <a:pt x="1089703" y="691461"/>
                </a:lnTo>
                <a:lnTo>
                  <a:pt x="1090158" y="694181"/>
                </a:lnTo>
                <a:lnTo>
                  <a:pt x="1090613" y="696902"/>
                </a:lnTo>
                <a:lnTo>
                  <a:pt x="1090613" y="699848"/>
                </a:lnTo>
                <a:lnTo>
                  <a:pt x="1090613" y="1141426"/>
                </a:lnTo>
                <a:lnTo>
                  <a:pt x="1090613" y="1144373"/>
                </a:lnTo>
                <a:lnTo>
                  <a:pt x="1090158" y="1147320"/>
                </a:lnTo>
                <a:lnTo>
                  <a:pt x="1089703" y="1149813"/>
                </a:lnTo>
                <a:lnTo>
                  <a:pt x="1088565" y="1152534"/>
                </a:lnTo>
                <a:lnTo>
                  <a:pt x="1087654" y="1155254"/>
                </a:lnTo>
                <a:lnTo>
                  <a:pt x="1086288" y="1157521"/>
                </a:lnTo>
                <a:lnTo>
                  <a:pt x="1084923" y="1159787"/>
                </a:lnTo>
                <a:lnTo>
                  <a:pt x="1083330" y="1161601"/>
                </a:lnTo>
                <a:lnTo>
                  <a:pt x="1081281" y="1163414"/>
                </a:lnTo>
                <a:lnTo>
                  <a:pt x="1079460" y="1165228"/>
                </a:lnTo>
                <a:lnTo>
                  <a:pt x="1077184" y="1166588"/>
                </a:lnTo>
                <a:lnTo>
                  <a:pt x="1074908" y="1167721"/>
                </a:lnTo>
                <a:lnTo>
                  <a:pt x="1072632" y="1168855"/>
                </a:lnTo>
                <a:lnTo>
                  <a:pt x="1070128" y="1169535"/>
                </a:lnTo>
                <a:lnTo>
                  <a:pt x="1067624" y="1169761"/>
                </a:lnTo>
                <a:lnTo>
                  <a:pt x="1065121" y="1169988"/>
                </a:lnTo>
                <a:lnTo>
                  <a:pt x="990920" y="1169988"/>
                </a:lnTo>
                <a:lnTo>
                  <a:pt x="988416" y="1169761"/>
                </a:lnTo>
                <a:lnTo>
                  <a:pt x="985685" y="1169535"/>
                </a:lnTo>
                <a:lnTo>
                  <a:pt x="983181" y="1168855"/>
                </a:lnTo>
                <a:lnTo>
                  <a:pt x="980905" y="1167721"/>
                </a:lnTo>
                <a:lnTo>
                  <a:pt x="978629" y="1166588"/>
                </a:lnTo>
                <a:lnTo>
                  <a:pt x="976581" y="1165228"/>
                </a:lnTo>
                <a:lnTo>
                  <a:pt x="974532" y="1163414"/>
                </a:lnTo>
                <a:lnTo>
                  <a:pt x="972939" y="1161601"/>
                </a:lnTo>
                <a:lnTo>
                  <a:pt x="971118" y="1159787"/>
                </a:lnTo>
                <a:lnTo>
                  <a:pt x="969525" y="1157521"/>
                </a:lnTo>
                <a:lnTo>
                  <a:pt x="968387" y="1155254"/>
                </a:lnTo>
                <a:lnTo>
                  <a:pt x="967249" y="1152534"/>
                </a:lnTo>
                <a:lnTo>
                  <a:pt x="966338" y="1149813"/>
                </a:lnTo>
                <a:lnTo>
                  <a:pt x="965883" y="1147320"/>
                </a:lnTo>
                <a:lnTo>
                  <a:pt x="965200" y="1144373"/>
                </a:lnTo>
                <a:lnTo>
                  <a:pt x="965200" y="1141426"/>
                </a:lnTo>
                <a:lnTo>
                  <a:pt x="965200" y="699848"/>
                </a:lnTo>
                <a:lnTo>
                  <a:pt x="965200" y="696902"/>
                </a:lnTo>
                <a:lnTo>
                  <a:pt x="965883" y="694181"/>
                </a:lnTo>
                <a:lnTo>
                  <a:pt x="966338" y="691461"/>
                </a:lnTo>
                <a:lnTo>
                  <a:pt x="967249" y="688968"/>
                </a:lnTo>
                <a:lnTo>
                  <a:pt x="968387" y="686474"/>
                </a:lnTo>
                <a:lnTo>
                  <a:pt x="969525" y="683981"/>
                </a:lnTo>
                <a:lnTo>
                  <a:pt x="971118" y="681941"/>
                </a:lnTo>
                <a:lnTo>
                  <a:pt x="972939" y="679900"/>
                </a:lnTo>
                <a:lnTo>
                  <a:pt x="974532" y="677860"/>
                </a:lnTo>
                <a:lnTo>
                  <a:pt x="976581" y="676273"/>
                </a:lnTo>
                <a:lnTo>
                  <a:pt x="978629" y="674913"/>
                </a:lnTo>
                <a:lnTo>
                  <a:pt x="980905" y="673553"/>
                </a:lnTo>
                <a:lnTo>
                  <a:pt x="983181" y="672873"/>
                </a:lnTo>
                <a:lnTo>
                  <a:pt x="985685" y="671966"/>
                </a:lnTo>
                <a:lnTo>
                  <a:pt x="988416" y="671513"/>
                </a:lnTo>
                <a:close/>
                <a:moveTo>
                  <a:pt x="1471932" y="590550"/>
                </a:moveTo>
                <a:lnTo>
                  <a:pt x="1546133" y="590550"/>
                </a:lnTo>
                <a:lnTo>
                  <a:pt x="1548636" y="590777"/>
                </a:lnTo>
                <a:lnTo>
                  <a:pt x="1551140" y="591231"/>
                </a:lnTo>
                <a:lnTo>
                  <a:pt x="1553644" y="592139"/>
                </a:lnTo>
                <a:lnTo>
                  <a:pt x="1555920" y="593274"/>
                </a:lnTo>
                <a:lnTo>
                  <a:pt x="1558196" y="594635"/>
                </a:lnTo>
                <a:lnTo>
                  <a:pt x="1560472" y="596451"/>
                </a:lnTo>
                <a:lnTo>
                  <a:pt x="1562293" y="598267"/>
                </a:lnTo>
                <a:lnTo>
                  <a:pt x="1564342" y="600537"/>
                </a:lnTo>
                <a:lnTo>
                  <a:pt x="1565707" y="602806"/>
                </a:lnTo>
                <a:lnTo>
                  <a:pt x="1567300" y="605303"/>
                </a:lnTo>
                <a:lnTo>
                  <a:pt x="1568666" y="608026"/>
                </a:lnTo>
                <a:lnTo>
                  <a:pt x="1569577" y="610750"/>
                </a:lnTo>
                <a:lnTo>
                  <a:pt x="1570487" y="613927"/>
                </a:lnTo>
                <a:lnTo>
                  <a:pt x="1571170" y="617105"/>
                </a:lnTo>
                <a:lnTo>
                  <a:pt x="1571625" y="620282"/>
                </a:lnTo>
                <a:lnTo>
                  <a:pt x="1571625" y="623687"/>
                </a:lnTo>
                <a:lnTo>
                  <a:pt x="1571625" y="1136851"/>
                </a:lnTo>
                <a:lnTo>
                  <a:pt x="1571625" y="1140256"/>
                </a:lnTo>
                <a:lnTo>
                  <a:pt x="1571170" y="1143433"/>
                </a:lnTo>
                <a:lnTo>
                  <a:pt x="1570487" y="1146838"/>
                </a:lnTo>
                <a:lnTo>
                  <a:pt x="1569577" y="1149788"/>
                </a:lnTo>
                <a:lnTo>
                  <a:pt x="1568666" y="1152512"/>
                </a:lnTo>
                <a:lnTo>
                  <a:pt x="1567300" y="1155462"/>
                </a:lnTo>
                <a:lnTo>
                  <a:pt x="1565707" y="1157959"/>
                </a:lnTo>
                <a:lnTo>
                  <a:pt x="1564342" y="1160229"/>
                </a:lnTo>
                <a:lnTo>
                  <a:pt x="1562293" y="1162498"/>
                </a:lnTo>
                <a:lnTo>
                  <a:pt x="1560472" y="1164314"/>
                </a:lnTo>
                <a:lnTo>
                  <a:pt x="1558196" y="1165903"/>
                </a:lnTo>
                <a:lnTo>
                  <a:pt x="1555920" y="1167492"/>
                </a:lnTo>
                <a:lnTo>
                  <a:pt x="1553644" y="1168399"/>
                </a:lnTo>
                <a:lnTo>
                  <a:pt x="1551140" y="1169307"/>
                </a:lnTo>
                <a:lnTo>
                  <a:pt x="1548636" y="1169761"/>
                </a:lnTo>
                <a:lnTo>
                  <a:pt x="1546133" y="1169988"/>
                </a:lnTo>
                <a:lnTo>
                  <a:pt x="1471932" y="1169988"/>
                </a:lnTo>
                <a:lnTo>
                  <a:pt x="1469201" y="1169761"/>
                </a:lnTo>
                <a:lnTo>
                  <a:pt x="1466697" y="1169307"/>
                </a:lnTo>
                <a:lnTo>
                  <a:pt x="1464193" y="1168399"/>
                </a:lnTo>
                <a:lnTo>
                  <a:pt x="1461917" y="1167492"/>
                </a:lnTo>
                <a:lnTo>
                  <a:pt x="1459641" y="1165903"/>
                </a:lnTo>
                <a:lnTo>
                  <a:pt x="1457593" y="1164314"/>
                </a:lnTo>
                <a:lnTo>
                  <a:pt x="1455544" y="1162498"/>
                </a:lnTo>
                <a:lnTo>
                  <a:pt x="1453496" y="1160229"/>
                </a:lnTo>
                <a:lnTo>
                  <a:pt x="1452130" y="1157959"/>
                </a:lnTo>
                <a:lnTo>
                  <a:pt x="1450537" y="1155462"/>
                </a:lnTo>
                <a:lnTo>
                  <a:pt x="1449399" y="1152512"/>
                </a:lnTo>
                <a:lnTo>
                  <a:pt x="1448261" y="1149788"/>
                </a:lnTo>
                <a:lnTo>
                  <a:pt x="1447350" y="1146838"/>
                </a:lnTo>
                <a:lnTo>
                  <a:pt x="1446667" y="1143433"/>
                </a:lnTo>
                <a:lnTo>
                  <a:pt x="1446212" y="1140256"/>
                </a:lnTo>
                <a:lnTo>
                  <a:pt x="1446212" y="1136851"/>
                </a:lnTo>
                <a:lnTo>
                  <a:pt x="1446212" y="623687"/>
                </a:lnTo>
                <a:lnTo>
                  <a:pt x="1446212" y="620282"/>
                </a:lnTo>
                <a:lnTo>
                  <a:pt x="1446667" y="617105"/>
                </a:lnTo>
                <a:lnTo>
                  <a:pt x="1447350" y="613927"/>
                </a:lnTo>
                <a:lnTo>
                  <a:pt x="1448261" y="610750"/>
                </a:lnTo>
                <a:lnTo>
                  <a:pt x="1449399" y="608026"/>
                </a:lnTo>
                <a:lnTo>
                  <a:pt x="1450537" y="605303"/>
                </a:lnTo>
                <a:lnTo>
                  <a:pt x="1452130" y="602806"/>
                </a:lnTo>
                <a:lnTo>
                  <a:pt x="1453496" y="600537"/>
                </a:lnTo>
                <a:lnTo>
                  <a:pt x="1455544" y="598267"/>
                </a:lnTo>
                <a:lnTo>
                  <a:pt x="1457593" y="596451"/>
                </a:lnTo>
                <a:lnTo>
                  <a:pt x="1459641" y="594635"/>
                </a:lnTo>
                <a:lnTo>
                  <a:pt x="1461917" y="593274"/>
                </a:lnTo>
                <a:lnTo>
                  <a:pt x="1464193" y="592139"/>
                </a:lnTo>
                <a:lnTo>
                  <a:pt x="1466697" y="591231"/>
                </a:lnTo>
                <a:lnTo>
                  <a:pt x="1469201" y="590777"/>
                </a:lnTo>
                <a:lnTo>
                  <a:pt x="1471932" y="590550"/>
                </a:lnTo>
                <a:close/>
                <a:moveTo>
                  <a:pt x="1152617" y="590550"/>
                </a:moveTo>
                <a:lnTo>
                  <a:pt x="1226818" y="590550"/>
                </a:lnTo>
                <a:lnTo>
                  <a:pt x="1229322" y="590777"/>
                </a:lnTo>
                <a:lnTo>
                  <a:pt x="1232053" y="591231"/>
                </a:lnTo>
                <a:lnTo>
                  <a:pt x="1234557" y="592139"/>
                </a:lnTo>
                <a:lnTo>
                  <a:pt x="1236833" y="593274"/>
                </a:lnTo>
                <a:lnTo>
                  <a:pt x="1239109" y="594635"/>
                </a:lnTo>
                <a:lnTo>
                  <a:pt x="1241158" y="596451"/>
                </a:lnTo>
                <a:lnTo>
                  <a:pt x="1242978" y="598267"/>
                </a:lnTo>
                <a:lnTo>
                  <a:pt x="1244799" y="600537"/>
                </a:lnTo>
                <a:lnTo>
                  <a:pt x="1246620" y="602806"/>
                </a:lnTo>
                <a:lnTo>
                  <a:pt x="1248213" y="605303"/>
                </a:lnTo>
                <a:lnTo>
                  <a:pt x="1249352" y="608026"/>
                </a:lnTo>
                <a:lnTo>
                  <a:pt x="1250490" y="610750"/>
                </a:lnTo>
                <a:lnTo>
                  <a:pt x="1251400" y="613927"/>
                </a:lnTo>
                <a:lnTo>
                  <a:pt x="1251855" y="617105"/>
                </a:lnTo>
                <a:lnTo>
                  <a:pt x="1252538" y="620282"/>
                </a:lnTo>
                <a:lnTo>
                  <a:pt x="1252538" y="623687"/>
                </a:lnTo>
                <a:lnTo>
                  <a:pt x="1252538" y="1136851"/>
                </a:lnTo>
                <a:lnTo>
                  <a:pt x="1252538" y="1140256"/>
                </a:lnTo>
                <a:lnTo>
                  <a:pt x="1251855" y="1143433"/>
                </a:lnTo>
                <a:lnTo>
                  <a:pt x="1251400" y="1146838"/>
                </a:lnTo>
                <a:lnTo>
                  <a:pt x="1250490" y="1149788"/>
                </a:lnTo>
                <a:lnTo>
                  <a:pt x="1249352" y="1152512"/>
                </a:lnTo>
                <a:lnTo>
                  <a:pt x="1248213" y="1155462"/>
                </a:lnTo>
                <a:lnTo>
                  <a:pt x="1246620" y="1157959"/>
                </a:lnTo>
                <a:lnTo>
                  <a:pt x="1244799" y="1160229"/>
                </a:lnTo>
                <a:lnTo>
                  <a:pt x="1242978" y="1162498"/>
                </a:lnTo>
                <a:lnTo>
                  <a:pt x="1241158" y="1164314"/>
                </a:lnTo>
                <a:lnTo>
                  <a:pt x="1239109" y="1165903"/>
                </a:lnTo>
                <a:lnTo>
                  <a:pt x="1236833" y="1167492"/>
                </a:lnTo>
                <a:lnTo>
                  <a:pt x="1234557" y="1168399"/>
                </a:lnTo>
                <a:lnTo>
                  <a:pt x="1232053" y="1169307"/>
                </a:lnTo>
                <a:lnTo>
                  <a:pt x="1229322" y="1169761"/>
                </a:lnTo>
                <a:lnTo>
                  <a:pt x="1226818" y="1169988"/>
                </a:lnTo>
                <a:lnTo>
                  <a:pt x="1152617" y="1169988"/>
                </a:lnTo>
                <a:lnTo>
                  <a:pt x="1150114" y="1169761"/>
                </a:lnTo>
                <a:lnTo>
                  <a:pt x="1147610" y="1169307"/>
                </a:lnTo>
                <a:lnTo>
                  <a:pt x="1145106" y="1168399"/>
                </a:lnTo>
                <a:lnTo>
                  <a:pt x="1142830" y="1167492"/>
                </a:lnTo>
                <a:lnTo>
                  <a:pt x="1140554" y="1165903"/>
                </a:lnTo>
                <a:lnTo>
                  <a:pt x="1138278" y="1164314"/>
                </a:lnTo>
                <a:lnTo>
                  <a:pt x="1136457" y="1162498"/>
                </a:lnTo>
                <a:lnTo>
                  <a:pt x="1134409" y="1160229"/>
                </a:lnTo>
                <a:lnTo>
                  <a:pt x="1132815" y="1157959"/>
                </a:lnTo>
                <a:lnTo>
                  <a:pt x="1131450" y="1155462"/>
                </a:lnTo>
                <a:lnTo>
                  <a:pt x="1130084" y="1152512"/>
                </a:lnTo>
                <a:lnTo>
                  <a:pt x="1129174" y="1149788"/>
                </a:lnTo>
                <a:lnTo>
                  <a:pt x="1128036" y="1146838"/>
                </a:lnTo>
                <a:lnTo>
                  <a:pt x="1127580" y="1143433"/>
                </a:lnTo>
                <a:lnTo>
                  <a:pt x="1127125" y="1140256"/>
                </a:lnTo>
                <a:lnTo>
                  <a:pt x="1127125" y="1136851"/>
                </a:lnTo>
                <a:lnTo>
                  <a:pt x="1127125" y="623687"/>
                </a:lnTo>
                <a:lnTo>
                  <a:pt x="1127125" y="620282"/>
                </a:lnTo>
                <a:lnTo>
                  <a:pt x="1127580" y="617105"/>
                </a:lnTo>
                <a:lnTo>
                  <a:pt x="1128036" y="613927"/>
                </a:lnTo>
                <a:lnTo>
                  <a:pt x="1129174" y="610750"/>
                </a:lnTo>
                <a:lnTo>
                  <a:pt x="1130084" y="608026"/>
                </a:lnTo>
                <a:lnTo>
                  <a:pt x="1131450" y="605303"/>
                </a:lnTo>
                <a:lnTo>
                  <a:pt x="1132815" y="602806"/>
                </a:lnTo>
                <a:lnTo>
                  <a:pt x="1134409" y="600537"/>
                </a:lnTo>
                <a:lnTo>
                  <a:pt x="1136457" y="598267"/>
                </a:lnTo>
                <a:lnTo>
                  <a:pt x="1138278" y="596451"/>
                </a:lnTo>
                <a:lnTo>
                  <a:pt x="1140554" y="594635"/>
                </a:lnTo>
                <a:lnTo>
                  <a:pt x="1142830" y="593274"/>
                </a:lnTo>
                <a:lnTo>
                  <a:pt x="1145106" y="592139"/>
                </a:lnTo>
                <a:lnTo>
                  <a:pt x="1147610" y="591231"/>
                </a:lnTo>
                <a:lnTo>
                  <a:pt x="1150114" y="590777"/>
                </a:lnTo>
                <a:lnTo>
                  <a:pt x="1152617" y="590550"/>
                </a:lnTo>
                <a:close/>
                <a:moveTo>
                  <a:pt x="1633857" y="508000"/>
                </a:moveTo>
                <a:lnTo>
                  <a:pt x="1707830" y="508000"/>
                </a:lnTo>
                <a:lnTo>
                  <a:pt x="1710561" y="508227"/>
                </a:lnTo>
                <a:lnTo>
                  <a:pt x="1713065" y="508680"/>
                </a:lnTo>
                <a:lnTo>
                  <a:pt x="1715797" y="509814"/>
                </a:lnTo>
                <a:lnTo>
                  <a:pt x="1718073" y="510947"/>
                </a:lnTo>
                <a:lnTo>
                  <a:pt x="1720349" y="512534"/>
                </a:lnTo>
                <a:lnTo>
                  <a:pt x="1722170" y="514575"/>
                </a:lnTo>
                <a:lnTo>
                  <a:pt x="1724218" y="516842"/>
                </a:lnTo>
                <a:lnTo>
                  <a:pt x="1726039" y="519109"/>
                </a:lnTo>
                <a:lnTo>
                  <a:pt x="1727860" y="521829"/>
                </a:lnTo>
                <a:lnTo>
                  <a:pt x="1729453" y="524550"/>
                </a:lnTo>
                <a:lnTo>
                  <a:pt x="1730591" y="527950"/>
                </a:lnTo>
                <a:lnTo>
                  <a:pt x="1731729" y="531124"/>
                </a:lnTo>
                <a:lnTo>
                  <a:pt x="1732640" y="534752"/>
                </a:lnTo>
                <a:lnTo>
                  <a:pt x="1733095" y="538152"/>
                </a:lnTo>
                <a:lnTo>
                  <a:pt x="1733550" y="542006"/>
                </a:lnTo>
                <a:lnTo>
                  <a:pt x="1733550" y="545860"/>
                </a:lnTo>
                <a:lnTo>
                  <a:pt x="1733550" y="1132128"/>
                </a:lnTo>
                <a:lnTo>
                  <a:pt x="1733550" y="1135982"/>
                </a:lnTo>
                <a:lnTo>
                  <a:pt x="1733095" y="1139836"/>
                </a:lnTo>
                <a:lnTo>
                  <a:pt x="1732640" y="1143463"/>
                </a:lnTo>
                <a:lnTo>
                  <a:pt x="1731729" y="1146864"/>
                </a:lnTo>
                <a:lnTo>
                  <a:pt x="1730591" y="1150038"/>
                </a:lnTo>
                <a:lnTo>
                  <a:pt x="1729453" y="1153438"/>
                </a:lnTo>
                <a:lnTo>
                  <a:pt x="1727860" y="1156159"/>
                </a:lnTo>
                <a:lnTo>
                  <a:pt x="1726039" y="1158879"/>
                </a:lnTo>
                <a:lnTo>
                  <a:pt x="1724218" y="1161373"/>
                </a:lnTo>
                <a:lnTo>
                  <a:pt x="1722170" y="1163414"/>
                </a:lnTo>
                <a:lnTo>
                  <a:pt x="1720349" y="1165454"/>
                </a:lnTo>
                <a:lnTo>
                  <a:pt x="1718073" y="1167041"/>
                </a:lnTo>
                <a:lnTo>
                  <a:pt x="1715797" y="1168174"/>
                </a:lnTo>
                <a:lnTo>
                  <a:pt x="1713065" y="1169308"/>
                </a:lnTo>
                <a:lnTo>
                  <a:pt x="1710561" y="1169761"/>
                </a:lnTo>
                <a:lnTo>
                  <a:pt x="1707830" y="1169988"/>
                </a:lnTo>
                <a:lnTo>
                  <a:pt x="1633857" y="1169988"/>
                </a:lnTo>
                <a:lnTo>
                  <a:pt x="1631353" y="1169761"/>
                </a:lnTo>
                <a:lnTo>
                  <a:pt x="1628850" y="1169308"/>
                </a:lnTo>
                <a:lnTo>
                  <a:pt x="1626346" y="1168174"/>
                </a:lnTo>
                <a:lnTo>
                  <a:pt x="1624070" y="1167041"/>
                </a:lnTo>
                <a:lnTo>
                  <a:pt x="1621794" y="1165454"/>
                </a:lnTo>
                <a:lnTo>
                  <a:pt x="1619518" y="1163414"/>
                </a:lnTo>
                <a:lnTo>
                  <a:pt x="1617469" y="1161373"/>
                </a:lnTo>
                <a:lnTo>
                  <a:pt x="1615648" y="1158879"/>
                </a:lnTo>
                <a:lnTo>
                  <a:pt x="1614055" y="1156159"/>
                </a:lnTo>
                <a:lnTo>
                  <a:pt x="1612689" y="1153438"/>
                </a:lnTo>
                <a:lnTo>
                  <a:pt x="1611324" y="1150038"/>
                </a:lnTo>
                <a:lnTo>
                  <a:pt x="1610186" y="1146864"/>
                </a:lnTo>
                <a:lnTo>
                  <a:pt x="1609275" y="1143463"/>
                </a:lnTo>
                <a:lnTo>
                  <a:pt x="1608820" y="1139836"/>
                </a:lnTo>
                <a:lnTo>
                  <a:pt x="1608365" y="1135982"/>
                </a:lnTo>
                <a:lnTo>
                  <a:pt x="1608137" y="1132128"/>
                </a:lnTo>
                <a:lnTo>
                  <a:pt x="1608137" y="545860"/>
                </a:lnTo>
                <a:lnTo>
                  <a:pt x="1608365" y="542006"/>
                </a:lnTo>
                <a:lnTo>
                  <a:pt x="1608820" y="538152"/>
                </a:lnTo>
                <a:lnTo>
                  <a:pt x="1609275" y="534752"/>
                </a:lnTo>
                <a:lnTo>
                  <a:pt x="1610186" y="531124"/>
                </a:lnTo>
                <a:lnTo>
                  <a:pt x="1611324" y="527950"/>
                </a:lnTo>
                <a:lnTo>
                  <a:pt x="1612689" y="524550"/>
                </a:lnTo>
                <a:lnTo>
                  <a:pt x="1614055" y="521829"/>
                </a:lnTo>
                <a:lnTo>
                  <a:pt x="1615648" y="519109"/>
                </a:lnTo>
                <a:lnTo>
                  <a:pt x="1617469" y="516842"/>
                </a:lnTo>
                <a:lnTo>
                  <a:pt x="1619518" y="514575"/>
                </a:lnTo>
                <a:lnTo>
                  <a:pt x="1621794" y="512534"/>
                </a:lnTo>
                <a:lnTo>
                  <a:pt x="1624070" y="510947"/>
                </a:lnTo>
                <a:lnTo>
                  <a:pt x="1626346" y="509814"/>
                </a:lnTo>
                <a:lnTo>
                  <a:pt x="1628850" y="508680"/>
                </a:lnTo>
                <a:lnTo>
                  <a:pt x="1631353" y="508227"/>
                </a:lnTo>
                <a:lnTo>
                  <a:pt x="1633857" y="508000"/>
                </a:lnTo>
                <a:close/>
                <a:moveTo>
                  <a:pt x="1501548" y="319088"/>
                </a:moveTo>
                <a:lnTo>
                  <a:pt x="1733323" y="319088"/>
                </a:lnTo>
                <a:lnTo>
                  <a:pt x="1733323" y="319316"/>
                </a:lnTo>
                <a:lnTo>
                  <a:pt x="1733550" y="319316"/>
                </a:lnTo>
                <a:lnTo>
                  <a:pt x="1733550" y="464215"/>
                </a:lnTo>
                <a:lnTo>
                  <a:pt x="1637620" y="464215"/>
                </a:lnTo>
                <a:lnTo>
                  <a:pt x="1637620" y="418038"/>
                </a:lnTo>
                <a:lnTo>
                  <a:pt x="1318759" y="617303"/>
                </a:lnTo>
                <a:lnTo>
                  <a:pt x="1250723" y="574766"/>
                </a:lnTo>
                <a:lnTo>
                  <a:pt x="1253444" y="573174"/>
                </a:lnTo>
                <a:lnTo>
                  <a:pt x="1146628" y="506525"/>
                </a:lnTo>
                <a:lnTo>
                  <a:pt x="844096" y="695326"/>
                </a:lnTo>
                <a:lnTo>
                  <a:pt x="776287" y="653016"/>
                </a:lnTo>
                <a:lnTo>
                  <a:pt x="1147082" y="421450"/>
                </a:lnTo>
                <a:lnTo>
                  <a:pt x="1215118" y="463533"/>
                </a:lnTo>
                <a:lnTo>
                  <a:pt x="1214437" y="464215"/>
                </a:lnTo>
                <a:lnTo>
                  <a:pt x="1321253" y="530637"/>
                </a:lnTo>
                <a:lnTo>
                  <a:pt x="1564368" y="379141"/>
                </a:lnTo>
                <a:lnTo>
                  <a:pt x="1501548" y="379141"/>
                </a:lnTo>
                <a:lnTo>
                  <a:pt x="1501548" y="319088"/>
                </a:lnTo>
                <a:close/>
                <a:moveTo>
                  <a:pt x="229507" y="91395"/>
                </a:moveTo>
                <a:lnTo>
                  <a:pt x="225651" y="91621"/>
                </a:lnTo>
                <a:lnTo>
                  <a:pt x="221796" y="91848"/>
                </a:lnTo>
                <a:lnTo>
                  <a:pt x="218394" y="92075"/>
                </a:lnTo>
                <a:lnTo>
                  <a:pt x="214539" y="92755"/>
                </a:lnTo>
                <a:lnTo>
                  <a:pt x="210910" y="93662"/>
                </a:lnTo>
                <a:lnTo>
                  <a:pt x="207509" y="94570"/>
                </a:lnTo>
                <a:lnTo>
                  <a:pt x="204107" y="95704"/>
                </a:lnTo>
                <a:lnTo>
                  <a:pt x="200705" y="96837"/>
                </a:lnTo>
                <a:lnTo>
                  <a:pt x="197303" y="98198"/>
                </a:lnTo>
                <a:lnTo>
                  <a:pt x="194355" y="99559"/>
                </a:lnTo>
                <a:lnTo>
                  <a:pt x="191407" y="101373"/>
                </a:lnTo>
                <a:lnTo>
                  <a:pt x="188232" y="103187"/>
                </a:lnTo>
                <a:lnTo>
                  <a:pt x="185284" y="105002"/>
                </a:lnTo>
                <a:lnTo>
                  <a:pt x="182562" y="107270"/>
                </a:lnTo>
                <a:lnTo>
                  <a:pt x="179614" y="109311"/>
                </a:lnTo>
                <a:lnTo>
                  <a:pt x="177119" y="111579"/>
                </a:lnTo>
                <a:lnTo>
                  <a:pt x="174851" y="114073"/>
                </a:lnTo>
                <a:lnTo>
                  <a:pt x="172357" y="116568"/>
                </a:lnTo>
                <a:lnTo>
                  <a:pt x="170316" y="119062"/>
                </a:lnTo>
                <a:lnTo>
                  <a:pt x="168275" y="121784"/>
                </a:lnTo>
                <a:lnTo>
                  <a:pt x="166460" y="124505"/>
                </a:lnTo>
                <a:lnTo>
                  <a:pt x="164646" y="127454"/>
                </a:lnTo>
                <a:lnTo>
                  <a:pt x="162832" y="130402"/>
                </a:lnTo>
                <a:lnTo>
                  <a:pt x="161471" y="133350"/>
                </a:lnTo>
                <a:lnTo>
                  <a:pt x="160110" y="136525"/>
                </a:lnTo>
                <a:lnTo>
                  <a:pt x="158976" y="139700"/>
                </a:lnTo>
                <a:lnTo>
                  <a:pt x="158069" y="143102"/>
                </a:lnTo>
                <a:lnTo>
                  <a:pt x="156935" y="146277"/>
                </a:lnTo>
                <a:lnTo>
                  <a:pt x="156482" y="149679"/>
                </a:lnTo>
                <a:lnTo>
                  <a:pt x="156028" y="153080"/>
                </a:lnTo>
                <a:lnTo>
                  <a:pt x="155801" y="156709"/>
                </a:lnTo>
                <a:lnTo>
                  <a:pt x="155801" y="160111"/>
                </a:lnTo>
                <a:lnTo>
                  <a:pt x="155801" y="1330098"/>
                </a:lnTo>
                <a:lnTo>
                  <a:pt x="155801" y="1333500"/>
                </a:lnTo>
                <a:lnTo>
                  <a:pt x="156028" y="1337129"/>
                </a:lnTo>
                <a:lnTo>
                  <a:pt x="156482" y="1340531"/>
                </a:lnTo>
                <a:lnTo>
                  <a:pt x="156935" y="1343932"/>
                </a:lnTo>
                <a:lnTo>
                  <a:pt x="158069" y="1347561"/>
                </a:lnTo>
                <a:lnTo>
                  <a:pt x="158976" y="1350509"/>
                </a:lnTo>
                <a:lnTo>
                  <a:pt x="160110" y="1353684"/>
                </a:lnTo>
                <a:lnTo>
                  <a:pt x="161471" y="1357086"/>
                </a:lnTo>
                <a:lnTo>
                  <a:pt x="162832" y="1360034"/>
                </a:lnTo>
                <a:lnTo>
                  <a:pt x="164646" y="1362756"/>
                </a:lnTo>
                <a:lnTo>
                  <a:pt x="166460" y="1365931"/>
                </a:lnTo>
                <a:lnTo>
                  <a:pt x="168275" y="1368652"/>
                </a:lnTo>
                <a:lnTo>
                  <a:pt x="170316" y="1371373"/>
                </a:lnTo>
                <a:lnTo>
                  <a:pt x="172357" y="1373868"/>
                </a:lnTo>
                <a:lnTo>
                  <a:pt x="174851" y="1376590"/>
                </a:lnTo>
                <a:lnTo>
                  <a:pt x="177119" y="1378857"/>
                </a:lnTo>
                <a:lnTo>
                  <a:pt x="179614" y="1381125"/>
                </a:lnTo>
                <a:lnTo>
                  <a:pt x="182562" y="1383393"/>
                </a:lnTo>
                <a:lnTo>
                  <a:pt x="185284" y="1385207"/>
                </a:lnTo>
                <a:lnTo>
                  <a:pt x="188232" y="1387248"/>
                </a:lnTo>
                <a:lnTo>
                  <a:pt x="191407" y="1389063"/>
                </a:lnTo>
                <a:lnTo>
                  <a:pt x="194355" y="1390650"/>
                </a:lnTo>
                <a:lnTo>
                  <a:pt x="197303" y="1392238"/>
                </a:lnTo>
                <a:lnTo>
                  <a:pt x="200705" y="1393598"/>
                </a:lnTo>
                <a:lnTo>
                  <a:pt x="204107" y="1394959"/>
                </a:lnTo>
                <a:lnTo>
                  <a:pt x="207509" y="1395866"/>
                </a:lnTo>
                <a:lnTo>
                  <a:pt x="210910" y="1397000"/>
                </a:lnTo>
                <a:lnTo>
                  <a:pt x="214539" y="1397681"/>
                </a:lnTo>
                <a:lnTo>
                  <a:pt x="218394" y="1398134"/>
                </a:lnTo>
                <a:lnTo>
                  <a:pt x="221796" y="1398588"/>
                </a:lnTo>
                <a:lnTo>
                  <a:pt x="225651" y="1399041"/>
                </a:lnTo>
                <a:lnTo>
                  <a:pt x="229507" y="1399041"/>
                </a:lnTo>
                <a:lnTo>
                  <a:pt x="2280330" y="1399041"/>
                </a:lnTo>
                <a:lnTo>
                  <a:pt x="2284186" y="1399041"/>
                </a:lnTo>
                <a:lnTo>
                  <a:pt x="2288041" y="1398588"/>
                </a:lnTo>
                <a:lnTo>
                  <a:pt x="2291670" y="1398134"/>
                </a:lnTo>
                <a:lnTo>
                  <a:pt x="2295298" y="1397681"/>
                </a:lnTo>
                <a:lnTo>
                  <a:pt x="2299154" y="1397000"/>
                </a:lnTo>
                <a:lnTo>
                  <a:pt x="2302555" y="1395866"/>
                </a:lnTo>
                <a:lnTo>
                  <a:pt x="2305957" y="1394959"/>
                </a:lnTo>
                <a:lnTo>
                  <a:pt x="2309359" y="1393598"/>
                </a:lnTo>
                <a:lnTo>
                  <a:pt x="2312534" y="1392238"/>
                </a:lnTo>
                <a:lnTo>
                  <a:pt x="2315709" y="1390650"/>
                </a:lnTo>
                <a:lnTo>
                  <a:pt x="2318884" y="1389063"/>
                </a:lnTo>
                <a:lnTo>
                  <a:pt x="2321832" y="1387248"/>
                </a:lnTo>
                <a:lnTo>
                  <a:pt x="2324780" y="1385207"/>
                </a:lnTo>
                <a:lnTo>
                  <a:pt x="2327502" y="1383393"/>
                </a:lnTo>
                <a:lnTo>
                  <a:pt x="2330223" y="1381125"/>
                </a:lnTo>
                <a:lnTo>
                  <a:pt x="2332945" y="1378857"/>
                </a:lnTo>
                <a:lnTo>
                  <a:pt x="2335213" y="1376590"/>
                </a:lnTo>
                <a:lnTo>
                  <a:pt x="2337707" y="1373868"/>
                </a:lnTo>
                <a:lnTo>
                  <a:pt x="2339748" y="1371373"/>
                </a:lnTo>
                <a:lnTo>
                  <a:pt x="2341789" y="1368652"/>
                </a:lnTo>
                <a:lnTo>
                  <a:pt x="2343830" y="1365931"/>
                </a:lnTo>
                <a:lnTo>
                  <a:pt x="2345418" y="1362756"/>
                </a:lnTo>
                <a:lnTo>
                  <a:pt x="2347232" y="1360034"/>
                </a:lnTo>
                <a:lnTo>
                  <a:pt x="2348593" y="1357086"/>
                </a:lnTo>
                <a:lnTo>
                  <a:pt x="2350180" y="1353684"/>
                </a:lnTo>
                <a:lnTo>
                  <a:pt x="2351088" y="1350509"/>
                </a:lnTo>
                <a:lnTo>
                  <a:pt x="2351995" y="1347561"/>
                </a:lnTo>
                <a:lnTo>
                  <a:pt x="2352902" y="1343932"/>
                </a:lnTo>
                <a:lnTo>
                  <a:pt x="2353582" y="1340531"/>
                </a:lnTo>
                <a:lnTo>
                  <a:pt x="2354036" y="1337129"/>
                </a:lnTo>
                <a:lnTo>
                  <a:pt x="2354263" y="1333500"/>
                </a:lnTo>
                <a:lnTo>
                  <a:pt x="2354263" y="1330098"/>
                </a:lnTo>
                <a:lnTo>
                  <a:pt x="2354263" y="160111"/>
                </a:lnTo>
                <a:lnTo>
                  <a:pt x="2354263" y="156709"/>
                </a:lnTo>
                <a:lnTo>
                  <a:pt x="2354036" y="153080"/>
                </a:lnTo>
                <a:lnTo>
                  <a:pt x="2353582" y="149679"/>
                </a:lnTo>
                <a:lnTo>
                  <a:pt x="2352902" y="146277"/>
                </a:lnTo>
                <a:lnTo>
                  <a:pt x="2351995" y="143102"/>
                </a:lnTo>
                <a:lnTo>
                  <a:pt x="2351088" y="139700"/>
                </a:lnTo>
                <a:lnTo>
                  <a:pt x="2350180" y="136525"/>
                </a:lnTo>
                <a:lnTo>
                  <a:pt x="2348593" y="133350"/>
                </a:lnTo>
                <a:lnTo>
                  <a:pt x="2347232" y="130402"/>
                </a:lnTo>
                <a:lnTo>
                  <a:pt x="2345418" y="127454"/>
                </a:lnTo>
                <a:lnTo>
                  <a:pt x="2343830" y="124505"/>
                </a:lnTo>
                <a:lnTo>
                  <a:pt x="2341789" y="121784"/>
                </a:lnTo>
                <a:lnTo>
                  <a:pt x="2339748" y="119062"/>
                </a:lnTo>
                <a:lnTo>
                  <a:pt x="2337707" y="116568"/>
                </a:lnTo>
                <a:lnTo>
                  <a:pt x="2335213" y="114073"/>
                </a:lnTo>
                <a:lnTo>
                  <a:pt x="2332945" y="111579"/>
                </a:lnTo>
                <a:lnTo>
                  <a:pt x="2330223" y="109311"/>
                </a:lnTo>
                <a:lnTo>
                  <a:pt x="2327502" y="107270"/>
                </a:lnTo>
                <a:lnTo>
                  <a:pt x="2324780" y="105002"/>
                </a:lnTo>
                <a:lnTo>
                  <a:pt x="2321832" y="103187"/>
                </a:lnTo>
                <a:lnTo>
                  <a:pt x="2318884" y="101373"/>
                </a:lnTo>
                <a:lnTo>
                  <a:pt x="2315709" y="99559"/>
                </a:lnTo>
                <a:lnTo>
                  <a:pt x="2312534" y="98198"/>
                </a:lnTo>
                <a:lnTo>
                  <a:pt x="2309359" y="96837"/>
                </a:lnTo>
                <a:lnTo>
                  <a:pt x="2305957" y="95704"/>
                </a:lnTo>
                <a:lnTo>
                  <a:pt x="2302555" y="94570"/>
                </a:lnTo>
                <a:lnTo>
                  <a:pt x="2299154" y="93662"/>
                </a:lnTo>
                <a:lnTo>
                  <a:pt x="2295298" y="92755"/>
                </a:lnTo>
                <a:lnTo>
                  <a:pt x="2291670" y="92075"/>
                </a:lnTo>
                <a:lnTo>
                  <a:pt x="2288041" y="91848"/>
                </a:lnTo>
                <a:lnTo>
                  <a:pt x="2284186" y="91621"/>
                </a:lnTo>
                <a:lnTo>
                  <a:pt x="2280330" y="91395"/>
                </a:lnTo>
                <a:lnTo>
                  <a:pt x="229507" y="91395"/>
                </a:lnTo>
                <a:close/>
                <a:moveTo>
                  <a:pt x="81642" y="0"/>
                </a:moveTo>
                <a:lnTo>
                  <a:pt x="86178" y="0"/>
                </a:lnTo>
                <a:lnTo>
                  <a:pt x="2424113" y="0"/>
                </a:lnTo>
                <a:lnTo>
                  <a:pt x="2428648" y="0"/>
                </a:lnTo>
                <a:lnTo>
                  <a:pt x="2432730" y="227"/>
                </a:lnTo>
                <a:lnTo>
                  <a:pt x="2436813" y="680"/>
                </a:lnTo>
                <a:lnTo>
                  <a:pt x="2441122" y="1361"/>
                </a:lnTo>
                <a:lnTo>
                  <a:pt x="2445204" y="2268"/>
                </a:lnTo>
                <a:lnTo>
                  <a:pt x="2449286" y="3402"/>
                </a:lnTo>
                <a:lnTo>
                  <a:pt x="2452914" y="4536"/>
                </a:lnTo>
                <a:lnTo>
                  <a:pt x="2456770" y="5896"/>
                </a:lnTo>
                <a:lnTo>
                  <a:pt x="2460625" y="7484"/>
                </a:lnTo>
                <a:lnTo>
                  <a:pt x="2464480" y="9298"/>
                </a:lnTo>
                <a:lnTo>
                  <a:pt x="2467882" y="11339"/>
                </a:lnTo>
                <a:lnTo>
                  <a:pt x="2471284" y="13380"/>
                </a:lnTo>
                <a:lnTo>
                  <a:pt x="2474459" y="15421"/>
                </a:lnTo>
                <a:lnTo>
                  <a:pt x="2477861" y="17916"/>
                </a:lnTo>
                <a:lnTo>
                  <a:pt x="2480809" y="20184"/>
                </a:lnTo>
                <a:lnTo>
                  <a:pt x="2483757" y="22905"/>
                </a:lnTo>
                <a:lnTo>
                  <a:pt x="2486479" y="25400"/>
                </a:lnTo>
                <a:lnTo>
                  <a:pt x="2489200" y="28348"/>
                </a:lnTo>
                <a:lnTo>
                  <a:pt x="2491695" y="31296"/>
                </a:lnTo>
                <a:lnTo>
                  <a:pt x="2493963" y="34471"/>
                </a:lnTo>
                <a:lnTo>
                  <a:pt x="2496230" y="37646"/>
                </a:lnTo>
                <a:lnTo>
                  <a:pt x="2498272" y="40821"/>
                </a:lnTo>
                <a:lnTo>
                  <a:pt x="2499859" y="44450"/>
                </a:lnTo>
                <a:lnTo>
                  <a:pt x="2501673" y="47625"/>
                </a:lnTo>
                <a:lnTo>
                  <a:pt x="2503261" y="51480"/>
                </a:lnTo>
                <a:lnTo>
                  <a:pt x="2504395" y="54882"/>
                </a:lnTo>
                <a:lnTo>
                  <a:pt x="2505755" y="58737"/>
                </a:lnTo>
                <a:lnTo>
                  <a:pt x="2506663" y="62593"/>
                </a:lnTo>
                <a:lnTo>
                  <a:pt x="2507343" y="66221"/>
                </a:lnTo>
                <a:lnTo>
                  <a:pt x="2508023" y="70304"/>
                </a:lnTo>
                <a:lnTo>
                  <a:pt x="2508250" y="74159"/>
                </a:lnTo>
                <a:lnTo>
                  <a:pt x="2508250" y="78241"/>
                </a:lnTo>
                <a:lnTo>
                  <a:pt x="2508250" y="1411968"/>
                </a:lnTo>
                <a:lnTo>
                  <a:pt x="2508250" y="1416050"/>
                </a:lnTo>
                <a:lnTo>
                  <a:pt x="2508023" y="1420132"/>
                </a:lnTo>
                <a:lnTo>
                  <a:pt x="2507343" y="1423988"/>
                </a:lnTo>
                <a:lnTo>
                  <a:pt x="2506663" y="1427616"/>
                </a:lnTo>
                <a:lnTo>
                  <a:pt x="2505755" y="1431472"/>
                </a:lnTo>
                <a:lnTo>
                  <a:pt x="2504395" y="1435327"/>
                </a:lnTo>
                <a:lnTo>
                  <a:pt x="2503261" y="1439182"/>
                </a:lnTo>
                <a:lnTo>
                  <a:pt x="2501673" y="1442584"/>
                </a:lnTo>
                <a:lnTo>
                  <a:pt x="2499859" y="1446213"/>
                </a:lnTo>
                <a:lnTo>
                  <a:pt x="2498272" y="1449388"/>
                </a:lnTo>
                <a:lnTo>
                  <a:pt x="2496230" y="1452790"/>
                </a:lnTo>
                <a:lnTo>
                  <a:pt x="2493963" y="1455965"/>
                </a:lnTo>
                <a:lnTo>
                  <a:pt x="2491695" y="1458913"/>
                </a:lnTo>
                <a:lnTo>
                  <a:pt x="2489200" y="1462088"/>
                </a:lnTo>
                <a:lnTo>
                  <a:pt x="2486479" y="1464809"/>
                </a:lnTo>
                <a:lnTo>
                  <a:pt x="2483757" y="1467531"/>
                </a:lnTo>
                <a:lnTo>
                  <a:pt x="2480809" y="1470025"/>
                </a:lnTo>
                <a:lnTo>
                  <a:pt x="2477861" y="1472747"/>
                </a:lnTo>
                <a:lnTo>
                  <a:pt x="2474459" y="1475015"/>
                </a:lnTo>
                <a:lnTo>
                  <a:pt x="2471284" y="1477282"/>
                </a:lnTo>
                <a:lnTo>
                  <a:pt x="2467882" y="1479097"/>
                </a:lnTo>
                <a:lnTo>
                  <a:pt x="2464480" y="1480911"/>
                </a:lnTo>
                <a:lnTo>
                  <a:pt x="2460625" y="1482725"/>
                </a:lnTo>
                <a:lnTo>
                  <a:pt x="2456770" y="1484313"/>
                </a:lnTo>
                <a:lnTo>
                  <a:pt x="2452914" y="1485674"/>
                </a:lnTo>
                <a:lnTo>
                  <a:pt x="2449286" y="1487034"/>
                </a:lnTo>
                <a:lnTo>
                  <a:pt x="2445204" y="1487941"/>
                </a:lnTo>
                <a:lnTo>
                  <a:pt x="2441122" y="1488849"/>
                </a:lnTo>
                <a:lnTo>
                  <a:pt x="2436813" y="1489529"/>
                </a:lnTo>
                <a:lnTo>
                  <a:pt x="2432730" y="1489982"/>
                </a:lnTo>
                <a:lnTo>
                  <a:pt x="2428648" y="1490209"/>
                </a:lnTo>
                <a:lnTo>
                  <a:pt x="2424113" y="1490663"/>
                </a:lnTo>
                <a:lnTo>
                  <a:pt x="86178" y="1490663"/>
                </a:lnTo>
                <a:lnTo>
                  <a:pt x="81642" y="1490209"/>
                </a:lnTo>
                <a:lnTo>
                  <a:pt x="77333" y="1489982"/>
                </a:lnTo>
                <a:lnTo>
                  <a:pt x="73251" y="1489529"/>
                </a:lnTo>
                <a:lnTo>
                  <a:pt x="68942" y="1488849"/>
                </a:lnTo>
                <a:lnTo>
                  <a:pt x="64860" y="1487941"/>
                </a:lnTo>
                <a:lnTo>
                  <a:pt x="60778" y="1487034"/>
                </a:lnTo>
                <a:lnTo>
                  <a:pt x="57150" y="1485674"/>
                </a:lnTo>
                <a:lnTo>
                  <a:pt x="53294" y="1484313"/>
                </a:lnTo>
                <a:lnTo>
                  <a:pt x="49439" y="1482725"/>
                </a:lnTo>
                <a:lnTo>
                  <a:pt x="45810" y="1480911"/>
                </a:lnTo>
                <a:lnTo>
                  <a:pt x="42182" y="1479097"/>
                </a:lnTo>
                <a:lnTo>
                  <a:pt x="39007" y="1477282"/>
                </a:lnTo>
                <a:lnTo>
                  <a:pt x="35605" y="1475015"/>
                </a:lnTo>
                <a:lnTo>
                  <a:pt x="32430" y="1472747"/>
                </a:lnTo>
                <a:lnTo>
                  <a:pt x="29255" y="1470025"/>
                </a:lnTo>
                <a:lnTo>
                  <a:pt x="26307" y="1467531"/>
                </a:lnTo>
                <a:lnTo>
                  <a:pt x="23585" y="1464809"/>
                </a:lnTo>
                <a:lnTo>
                  <a:pt x="21091" y="1462088"/>
                </a:lnTo>
                <a:lnTo>
                  <a:pt x="18596" y="1458913"/>
                </a:lnTo>
                <a:lnTo>
                  <a:pt x="16101" y="1455965"/>
                </a:lnTo>
                <a:lnTo>
                  <a:pt x="13833" y="1452790"/>
                </a:lnTo>
                <a:lnTo>
                  <a:pt x="12019" y="1449388"/>
                </a:lnTo>
                <a:lnTo>
                  <a:pt x="9978" y="1446213"/>
                </a:lnTo>
                <a:lnTo>
                  <a:pt x="8391" y="1442584"/>
                </a:lnTo>
                <a:lnTo>
                  <a:pt x="6803" y="1439182"/>
                </a:lnTo>
                <a:lnTo>
                  <a:pt x="5442" y="1435327"/>
                </a:lnTo>
                <a:lnTo>
                  <a:pt x="4308" y="1431472"/>
                </a:lnTo>
                <a:lnTo>
                  <a:pt x="3401" y="1427616"/>
                </a:lnTo>
                <a:lnTo>
                  <a:pt x="2494" y="1423988"/>
                </a:lnTo>
                <a:lnTo>
                  <a:pt x="2041" y="1420132"/>
                </a:lnTo>
                <a:lnTo>
                  <a:pt x="1814" y="1416050"/>
                </a:lnTo>
                <a:lnTo>
                  <a:pt x="1587" y="1411968"/>
                </a:lnTo>
                <a:lnTo>
                  <a:pt x="1587" y="78241"/>
                </a:lnTo>
                <a:lnTo>
                  <a:pt x="1814" y="74159"/>
                </a:lnTo>
                <a:lnTo>
                  <a:pt x="2041" y="70304"/>
                </a:lnTo>
                <a:lnTo>
                  <a:pt x="2494" y="66221"/>
                </a:lnTo>
                <a:lnTo>
                  <a:pt x="3401" y="62593"/>
                </a:lnTo>
                <a:lnTo>
                  <a:pt x="4308" y="58737"/>
                </a:lnTo>
                <a:lnTo>
                  <a:pt x="5442" y="54882"/>
                </a:lnTo>
                <a:lnTo>
                  <a:pt x="6803" y="51480"/>
                </a:lnTo>
                <a:lnTo>
                  <a:pt x="8391" y="47625"/>
                </a:lnTo>
                <a:lnTo>
                  <a:pt x="9978" y="44450"/>
                </a:lnTo>
                <a:lnTo>
                  <a:pt x="12019" y="40821"/>
                </a:lnTo>
                <a:lnTo>
                  <a:pt x="13833" y="37646"/>
                </a:lnTo>
                <a:lnTo>
                  <a:pt x="16101" y="34471"/>
                </a:lnTo>
                <a:lnTo>
                  <a:pt x="18596" y="31296"/>
                </a:lnTo>
                <a:lnTo>
                  <a:pt x="21091" y="28348"/>
                </a:lnTo>
                <a:lnTo>
                  <a:pt x="23585" y="25400"/>
                </a:lnTo>
                <a:lnTo>
                  <a:pt x="26307" y="22905"/>
                </a:lnTo>
                <a:lnTo>
                  <a:pt x="29255" y="20184"/>
                </a:lnTo>
                <a:lnTo>
                  <a:pt x="32430" y="17916"/>
                </a:lnTo>
                <a:lnTo>
                  <a:pt x="35605" y="15421"/>
                </a:lnTo>
                <a:lnTo>
                  <a:pt x="39007" y="13380"/>
                </a:lnTo>
                <a:lnTo>
                  <a:pt x="42182" y="11339"/>
                </a:lnTo>
                <a:lnTo>
                  <a:pt x="45810" y="9298"/>
                </a:lnTo>
                <a:lnTo>
                  <a:pt x="49439" y="7484"/>
                </a:lnTo>
                <a:lnTo>
                  <a:pt x="53294" y="5896"/>
                </a:lnTo>
                <a:lnTo>
                  <a:pt x="57150" y="4536"/>
                </a:lnTo>
                <a:lnTo>
                  <a:pt x="60778" y="3402"/>
                </a:lnTo>
                <a:lnTo>
                  <a:pt x="64860" y="2268"/>
                </a:lnTo>
                <a:lnTo>
                  <a:pt x="68942" y="1361"/>
                </a:lnTo>
                <a:lnTo>
                  <a:pt x="73251" y="680"/>
                </a:lnTo>
                <a:lnTo>
                  <a:pt x="77333" y="227"/>
                </a:lnTo>
                <a:lnTo>
                  <a:pt x="81642" y="0"/>
                </a:lnTo>
                <a:close/>
              </a:path>
            </a:pathLst>
          </a:cu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" name="电脑"/>
          <p:cNvSpPr/>
          <p:nvPr/>
        </p:nvSpPr>
        <p:spPr bwMode="auto">
          <a:xfrm>
            <a:off x="6313805" y="4814570"/>
            <a:ext cx="464185" cy="638175"/>
          </a:xfrm>
          <a:custGeom>
            <a:avLst/>
            <a:gdLst>
              <a:gd name="T0" fmla="*/ 1091648 w 2509838"/>
              <a:gd name="T1" fmla="*/ 1608111 h 1787526"/>
              <a:gd name="T2" fmla="*/ 1364673 w 2509838"/>
              <a:gd name="T3" fmla="*/ 1644625 h 1787526"/>
              <a:gd name="T4" fmla="*/ 1419551 w 2509838"/>
              <a:gd name="T5" fmla="*/ 1603152 h 1787526"/>
              <a:gd name="T6" fmla="*/ 2438407 w 2509838"/>
              <a:gd name="T7" fmla="*/ 1567539 h 1787526"/>
              <a:gd name="T8" fmla="*/ 2487842 w 2509838"/>
              <a:gd name="T9" fmla="*/ 1592108 h 1787526"/>
              <a:gd name="T10" fmla="*/ 2509611 w 2509838"/>
              <a:gd name="T11" fmla="*/ 1640568 h 1787526"/>
              <a:gd name="T12" fmla="*/ 2495552 w 2509838"/>
              <a:gd name="T13" fmla="*/ 1753040 h 1787526"/>
              <a:gd name="T14" fmla="*/ 2450426 w 2509838"/>
              <a:gd name="T15" fmla="*/ 1783920 h 1787526"/>
              <a:gd name="T16" fmla="*/ 55558 w 2509838"/>
              <a:gd name="T17" fmla="*/ 1782793 h 1787526"/>
              <a:gd name="T18" fmla="*/ 12472 w 2509838"/>
              <a:gd name="T19" fmla="*/ 1750110 h 1787526"/>
              <a:gd name="T20" fmla="*/ 680 w 2509838"/>
              <a:gd name="T21" fmla="*/ 1636736 h 1787526"/>
              <a:gd name="T22" fmla="*/ 24717 w 2509838"/>
              <a:gd name="T23" fmla="*/ 1589628 h 1787526"/>
              <a:gd name="T24" fmla="*/ 75740 w 2509838"/>
              <a:gd name="T25" fmla="*/ 1567089 h 1787526"/>
              <a:gd name="T26" fmla="*/ 933501 w 2509838"/>
              <a:gd name="T27" fmla="*/ 749091 h 1787526"/>
              <a:gd name="T28" fmla="*/ 932155 w 2509838"/>
              <a:gd name="T29" fmla="*/ 1160902 h 1787526"/>
              <a:gd name="T30" fmla="*/ 829865 w 2509838"/>
              <a:gd name="T31" fmla="*/ 1167944 h 1787526"/>
              <a:gd name="T32" fmla="*/ 814387 w 2509838"/>
              <a:gd name="T33" fmla="*/ 760448 h 1787526"/>
              <a:gd name="T34" fmla="*/ 837043 w 2509838"/>
              <a:gd name="T35" fmla="*/ 738188 h 1787526"/>
              <a:gd name="T36" fmla="*/ 1416304 w 2509838"/>
              <a:gd name="T37" fmla="*/ 686474 h 1787526"/>
              <a:gd name="T38" fmla="*/ 1412034 w 2509838"/>
              <a:gd name="T39" fmla="*/ 1161601 h 1787526"/>
              <a:gd name="T40" fmla="*/ 1308659 w 2509838"/>
              <a:gd name="T41" fmla="*/ 1166588 h 1787526"/>
              <a:gd name="T42" fmla="*/ 1296074 w 2509838"/>
              <a:gd name="T43" fmla="*/ 694181 h 1787526"/>
              <a:gd name="T44" fmla="*/ 988416 w 2509838"/>
              <a:gd name="T45" fmla="*/ 671513 h 1787526"/>
              <a:gd name="T46" fmla="*/ 1088565 w 2509838"/>
              <a:gd name="T47" fmla="*/ 688968 h 1787526"/>
              <a:gd name="T48" fmla="*/ 1081281 w 2509838"/>
              <a:gd name="T49" fmla="*/ 1163414 h 1787526"/>
              <a:gd name="T50" fmla="*/ 976581 w 2509838"/>
              <a:gd name="T51" fmla="*/ 1165228 h 1787526"/>
              <a:gd name="T52" fmla="*/ 966338 w 2509838"/>
              <a:gd name="T53" fmla="*/ 691461 h 1787526"/>
              <a:gd name="T54" fmla="*/ 1546133 w 2509838"/>
              <a:gd name="T55" fmla="*/ 590550 h 1787526"/>
              <a:gd name="T56" fmla="*/ 1571170 w 2509838"/>
              <a:gd name="T57" fmla="*/ 617105 h 1787526"/>
              <a:gd name="T58" fmla="*/ 1558196 w 2509838"/>
              <a:gd name="T59" fmla="*/ 1165903 h 1787526"/>
              <a:gd name="T60" fmla="*/ 1453496 w 2509838"/>
              <a:gd name="T61" fmla="*/ 1160229 h 1787526"/>
              <a:gd name="T62" fmla="*/ 1449399 w 2509838"/>
              <a:gd name="T63" fmla="*/ 608026 h 1787526"/>
              <a:gd name="T64" fmla="*/ 1229322 w 2509838"/>
              <a:gd name="T65" fmla="*/ 590777 h 1787526"/>
              <a:gd name="T66" fmla="*/ 1252538 w 2509838"/>
              <a:gd name="T67" fmla="*/ 620282 h 1787526"/>
              <a:gd name="T68" fmla="*/ 1236833 w 2509838"/>
              <a:gd name="T69" fmla="*/ 1167492 h 1787526"/>
              <a:gd name="T70" fmla="*/ 1132815 w 2509838"/>
              <a:gd name="T71" fmla="*/ 1157959 h 1787526"/>
              <a:gd name="T72" fmla="*/ 1131450 w 2509838"/>
              <a:gd name="T73" fmla="*/ 605303 h 1787526"/>
              <a:gd name="T74" fmla="*/ 1713065 w 2509838"/>
              <a:gd name="T75" fmla="*/ 508680 h 1787526"/>
              <a:gd name="T76" fmla="*/ 1733550 w 2509838"/>
              <a:gd name="T77" fmla="*/ 545860 h 1787526"/>
              <a:gd name="T78" fmla="*/ 1715797 w 2509838"/>
              <a:gd name="T79" fmla="*/ 1168174 h 1787526"/>
              <a:gd name="T80" fmla="*/ 1612689 w 2509838"/>
              <a:gd name="T81" fmla="*/ 1153438 h 1787526"/>
              <a:gd name="T82" fmla="*/ 1614055 w 2509838"/>
              <a:gd name="T83" fmla="*/ 521829 h 1787526"/>
              <a:gd name="T84" fmla="*/ 1733550 w 2509838"/>
              <a:gd name="T85" fmla="*/ 464215 h 1787526"/>
              <a:gd name="T86" fmla="*/ 1501548 w 2509838"/>
              <a:gd name="T87" fmla="*/ 379141 h 1787526"/>
              <a:gd name="T88" fmla="*/ 188232 w 2509838"/>
              <a:gd name="T89" fmla="*/ 103187 h 1787526"/>
              <a:gd name="T90" fmla="*/ 158976 w 2509838"/>
              <a:gd name="T91" fmla="*/ 139700 h 1787526"/>
              <a:gd name="T92" fmla="*/ 160110 w 2509838"/>
              <a:gd name="T93" fmla="*/ 1353684 h 1787526"/>
              <a:gd name="T94" fmla="*/ 191407 w 2509838"/>
              <a:gd name="T95" fmla="*/ 1389063 h 1787526"/>
              <a:gd name="T96" fmla="*/ 2288041 w 2509838"/>
              <a:gd name="T97" fmla="*/ 1398588 h 1787526"/>
              <a:gd name="T98" fmla="*/ 2332945 w 2509838"/>
              <a:gd name="T99" fmla="*/ 1378857 h 1787526"/>
              <a:gd name="T100" fmla="*/ 2354036 w 2509838"/>
              <a:gd name="T101" fmla="*/ 1337129 h 1787526"/>
              <a:gd name="T102" fmla="*/ 2343830 w 2509838"/>
              <a:gd name="T103" fmla="*/ 124505 h 1787526"/>
              <a:gd name="T104" fmla="*/ 2305957 w 2509838"/>
              <a:gd name="T105" fmla="*/ 95704 h 1787526"/>
              <a:gd name="T106" fmla="*/ 2436813 w 2509838"/>
              <a:gd name="T107" fmla="*/ 680 h 1787526"/>
              <a:gd name="T108" fmla="*/ 2486479 w 2509838"/>
              <a:gd name="T109" fmla="*/ 25400 h 1787526"/>
              <a:gd name="T110" fmla="*/ 2508250 w 2509838"/>
              <a:gd name="T111" fmla="*/ 74159 h 1787526"/>
              <a:gd name="T112" fmla="*/ 2493963 w 2509838"/>
              <a:gd name="T113" fmla="*/ 1455965 h 1787526"/>
              <a:gd name="T114" fmla="*/ 2449286 w 2509838"/>
              <a:gd name="T115" fmla="*/ 1487034 h 1787526"/>
              <a:gd name="T116" fmla="*/ 57150 w 2509838"/>
              <a:gd name="T117" fmla="*/ 1485674 h 1787526"/>
              <a:gd name="T118" fmla="*/ 13833 w 2509838"/>
              <a:gd name="T119" fmla="*/ 1452790 h 1787526"/>
              <a:gd name="T120" fmla="*/ 2041 w 2509838"/>
              <a:gd name="T121" fmla="*/ 70304 h 1787526"/>
              <a:gd name="T122" fmla="*/ 26307 w 2509838"/>
              <a:gd name="T123" fmla="*/ 22905 h 1787526"/>
              <a:gd name="T124" fmla="*/ 77333 w 2509838"/>
              <a:gd name="T125" fmla="*/ 227 h 1787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09838" h="1787526">
                <a:moveTo>
                  <a:pt x="80048" y="1566863"/>
                </a:moveTo>
                <a:lnTo>
                  <a:pt x="84357" y="1566863"/>
                </a:lnTo>
                <a:lnTo>
                  <a:pt x="1096637" y="1566863"/>
                </a:lnTo>
                <a:lnTo>
                  <a:pt x="1094823" y="1569568"/>
                </a:lnTo>
                <a:lnTo>
                  <a:pt x="1093235" y="1572498"/>
                </a:lnTo>
                <a:lnTo>
                  <a:pt x="1092102" y="1575879"/>
                </a:lnTo>
                <a:lnTo>
                  <a:pt x="1090968" y="1579035"/>
                </a:lnTo>
                <a:lnTo>
                  <a:pt x="1090287" y="1582415"/>
                </a:lnTo>
                <a:lnTo>
                  <a:pt x="1089607" y="1585571"/>
                </a:lnTo>
                <a:lnTo>
                  <a:pt x="1089380" y="1589177"/>
                </a:lnTo>
                <a:lnTo>
                  <a:pt x="1089154" y="1592558"/>
                </a:lnTo>
                <a:lnTo>
                  <a:pt x="1089380" y="1597968"/>
                </a:lnTo>
                <a:lnTo>
                  <a:pt x="1090287" y="1603152"/>
                </a:lnTo>
                <a:lnTo>
                  <a:pt x="1091648" y="1608111"/>
                </a:lnTo>
                <a:lnTo>
                  <a:pt x="1093689" y="1612844"/>
                </a:lnTo>
                <a:lnTo>
                  <a:pt x="1095957" y="1617352"/>
                </a:lnTo>
                <a:lnTo>
                  <a:pt x="1098678" y="1621634"/>
                </a:lnTo>
                <a:lnTo>
                  <a:pt x="1101853" y="1625692"/>
                </a:lnTo>
                <a:lnTo>
                  <a:pt x="1105481" y="1629523"/>
                </a:lnTo>
                <a:lnTo>
                  <a:pt x="1109563" y="1632679"/>
                </a:lnTo>
                <a:lnTo>
                  <a:pt x="1113871" y="1635834"/>
                </a:lnTo>
                <a:lnTo>
                  <a:pt x="1118633" y="1638314"/>
                </a:lnTo>
                <a:lnTo>
                  <a:pt x="1123395" y="1640568"/>
                </a:lnTo>
                <a:lnTo>
                  <a:pt x="1128611" y="1642371"/>
                </a:lnTo>
                <a:lnTo>
                  <a:pt x="1134053" y="1643498"/>
                </a:lnTo>
                <a:lnTo>
                  <a:pt x="1139496" y="1644174"/>
                </a:lnTo>
                <a:lnTo>
                  <a:pt x="1145391" y="1644625"/>
                </a:lnTo>
                <a:lnTo>
                  <a:pt x="1364673" y="1644625"/>
                </a:lnTo>
                <a:lnTo>
                  <a:pt x="1370343" y="1644174"/>
                </a:lnTo>
                <a:lnTo>
                  <a:pt x="1376012" y="1643498"/>
                </a:lnTo>
                <a:lnTo>
                  <a:pt x="1381227" y="1642371"/>
                </a:lnTo>
                <a:lnTo>
                  <a:pt x="1386443" y="1640568"/>
                </a:lnTo>
                <a:lnTo>
                  <a:pt x="1391432" y="1638314"/>
                </a:lnTo>
                <a:lnTo>
                  <a:pt x="1396194" y="1635834"/>
                </a:lnTo>
                <a:lnTo>
                  <a:pt x="1400502" y="1632679"/>
                </a:lnTo>
                <a:lnTo>
                  <a:pt x="1404357" y="1629523"/>
                </a:lnTo>
                <a:lnTo>
                  <a:pt x="1407986" y="1625692"/>
                </a:lnTo>
                <a:lnTo>
                  <a:pt x="1411160" y="1621634"/>
                </a:lnTo>
                <a:lnTo>
                  <a:pt x="1414108" y="1617352"/>
                </a:lnTo>
                <a:lnTo>
                  <a:pt x="1416376" y="1612844"/>
                </a:lnTo>
                <a:lnTo>
                  <a:pt x="1418417" y="1608111"/>
                </a:lnTo>
                <a:lnTo>
                  <a:pt x="1419551" y="1603152"/>
                </a:lnTo>
                <a:lnTo>
                  <a:pt x="1420684" y="1597968"/>
                </a:lnTo>
                <a:lnTo>
                  <a:pt x="1420911" y="1592558"/>
                </a:lnTo>
                <a:lnTo>
                  <a:pt x="1420684" y="1589177"/>
                </a:lnTo>
                <a:lnTo>
                  <a:pt x="1420231" y="1585571"/>
                </a:lnTo>
                <a:lnTo>
                  <a:pt x="1419551" y="1582415"/>
                </a:lnTo>
                <a:lnTo>
                  <a:pt x="1418870" y="1579035"/>
                </a:lnTo>
                <a:lnTo>
                  <a:pt x="1417737" y="1575879"/>
                </a:lnTo>
                <a:lnTo>
                  <a:pt x="1416603" y="1572498"/>
                </a:lnTo>
                <a:lnTo>
                  <a:pt x="1415015" y="1569568"/>
                </a:lnTo>
                <a:lnTo>
                  <a:pt x="1413201" y="1566863"/>
                </a:lnTo>
                <a:lnTo>
                  <a:pt x="2425481" y="1566863"/>
                </a:lnTo>
                <a:lnTo>
                  <a:pt x="2429790" y="1566863"/>
                </a:lnTo>
                <a:lnTo>
                  <a:pt x="2434099" y="1567089"/>
                </a:lnTo>
                <a:lnTo>
                  <a:pt x="2438407" y="1567539"/>
                </a:lnTo>
                <a:lnTo>
                  <a:pt x="2442489" y="1568216"/>
                </a:lnTo>
                <a:lnTo>
                  <a:pt x="2446571" y="1569117"/>
                </a:lnTo>
                <a:lnTo>
                  <a:pt x="2450426" y="1570244"/>
                </a:lnTo>
                <a:lnTo>
                  <a:pt x="2454507" y="1571596"/>
                </a:lnTo>
                <a:lnTo>
                  <a:pt x="2458362" y="1572723"/>
                </a:lnTo>
                <a:lnTo>
                  <a:pt x="2462217" y="1574301"/>
                </a:lnTo>
                <a:lnTo>
                  <a:pt x="2465619" y="1576104"/>
                </a:lnTo>
                <a:lnTo>
                  <a:pt x="2469247" y="1578133"/>
                </a:lnTo>
                <a:lnTo>
                  <a:pt x="2472422" y="1580162"/>
                </a:lnTo>
                <a:lnTo>
                  <a:pt x="2476050" y="1581965"/>
                </a:lnTo>
                <a:lnTo>
                  <a:pt x="2478998" y="1584669"/>
                </a:lnTo>
                <a:lnTo>
                  <a:pt x="2482173" y="1586923"/>
                </a:lnTo>
                <a:lnTo>
                  <a:pt x="2485121" y="1589628"/>
                </a:lnTo>
                <a:lnTo>
                  <a:pt x="2487842" y="1592108"/>
                </a:lnTo>
                <a:lnTo>
                  <a:pt x="2490336" y="1595038"/>
                </a:lnTo>
                <a:lnTo>
                  <a:pt x="2492831" y="1597968"/>
                </a:lnTo>
                <a:lnTo>
                  <a:pt x="2495552" y="1601123"/>
                </a:lnTo>
                <a:lnTo>
                  <a:pt x="2497366" y="1604054"/>
                </a:lnTo>
                <a:lnTo>
                  <a:pt x="2499407" y="1607434"/>
                </a:lnTo>
                <a:lnTo>
                  <a:pt x="2501448" y="1610815"/>
                </a:lnTo>
                <a:lnTo>
                  <a:pt x="2503035" y="1614196"/>
                </a:lnTo>
                <a:lnTo>
                  <a:pt x="2504623" y="1618028"/>
                </a:lnTo>
                <a:lnTo>
                  <a:pt x="2505983" y="1621409"/>
                </a:lnTo>
                <a:lnTo>
                  <a:pt x="2507117" y="1625241"/>
                </a:lnTo>
                <a:lnTo>
                  <a:pt x="2508024" y="1629073"/>
                </a:lnTo>
                <a:lnTo>
                  <a:pt x="2508704" y="1632679"/>
                </a:lnTo>
                <a:lnTo>
                  <a:pt x="2509385" y="1636736"/>
                </a:lnTo>
                <a:lnTo>
                  <a:pt x="2509611" y="1640568"/>
                </a:lnTo>
                <a:lnTo>
                  <a:pt x="2509838" y="1644625"/>
                </a:lnTo>
                <a:lnTo>
                  <a:pt x="2509838" y="1709764"/>
                </a:lnTo>
                <a:lnTo>
                  <a:pt x="2509611" y="1713822"/>
                </a:lnTo>
                <a:lnTo>
                  <a:pt x="2509385" y="1717428"/>
                </a:lnTo>
                <a:lnTo>
                  <a:pt x="2508704" y="1721485"/>
                </a:lnTo>
                <a:lnTo>
                  <a:pt x="2508024" y="1725317"/>
                </a:lnTo>
                <a:lnTo>
                  <a:pt x="2507117" y="1729148"/>
                </a:lnTo>
                <a:lnTo>
                  <a:pt x="2505983" y="1732755"/>
                </a:lnTo>
                <a:lnTo>
                  <a:pt x="2504623" y="1736361"/>
                </a:lnTo>
                <a:lnTo>
                  <a:pt x="2503035" y="1740193"/>
                </a:lnTo>
                <a:lnTo>
                  <a:pt x="2501448" y="1743348"/>
                </a:lnTo>
                <a:lnTo>
                  <a:pt x="2499407" y="1746955"/>
                </a:lnTo>
                <a:lnTo>
                  <a:pt x="2497366" y="1750110"/>
                </a:lnTo>
                <a:lnTo>
                  <a:pt x="2495552" y="1753040"/>
                </a:lnTo>
                <a:lnTo>
                  <a:pt x="2492831" y="1756421"/>
                </a:lnTo>
                <a:lnTo>
                  <a:pt x="2490336" y="1759126"/>
                </a:lnTo>
                <a:lnTo>
                  <a:pt x="2487842" y="1762282"/>
                </a:lnTo>
                <a:lnTo>
                  <a:pt x="2485121" y="1764761"/>
                </a:lnTo>
                <a:lnTo>
                  <a:pt x="2482173" y="1767466"/>
                </a:lnTo>
                <a:lnTo>
                  <a:pt x="2478998" y="1769720"/>
                </a:lnTo>
                <a:lnTo>
                  <a:pt x="2476050" y="1772199"/>
                </a:lnTo>
                <a:lnTo>
                  <a:pt x="2472422" y="1774228"/>
                </a:lnTo>
                <a:lnTo>
                  <a:pt x="2469247" y="1776256"/>
                </a:lnTo>
                <a:lnTo>
                  <a:pt x="2465619" y="1778285"/>
                </a:lnTo>
                <a:lnTo>
                  <a:pt x="2462217" y="1780088"/>
                </a:lnTo>
                <a:lnTo>
                  <a:pt x="2458362" y="1781440"/>
                </a:lnTo>
                <a:lnTo>
                  <a:pt x="2454507" y="1782793"/>
                </a:lnTo>
                <a:lnTo>
                  <a:pt x="2450426" y="1783920"/>
                </a:lnTo>
                <a:lnTo>
                  <a:pt x="2446571" y="1785272"/>
                </a:lnTo>
                <a:lnTo>
                  <a:pt x="2442489" y="1785948"/>
                </a:lnTo>
                <a:lnTo>
                  <a:pt x="2438407" y="1786850"/>
                </a:lnTo>
                <a:lnTo>
                  <a:pt x="2434099" y="1787301"/>
                </a:lnTo>
                <a:lnTo>
                  <a:pt x="2429790" y="1787526"/>
                </a:lnTo>
                <a:lnTo>
                  <a:pt x="2425481" y="1787526"/>
                </a:lnTo>
                <a:lnTo>
                  <a:pt x="84357" y="1787526"/>
                </a:lnTo>
                <a:lnTo>
                  <a:pt x="80048" y="1787526"/>
                </a:lnTo>
                <a:lnTo>
                  <a:pt x="75740" y="1787301"/>
                </a:lnTo>
                <a:lnTo>
                  <a:pt x="71431" y="1786850"/>
                </a:lnTo>
                <a:lnTo>
                  <a:pt x="67349" y="1785948"/>
                </a:lnTo>
                <a:lnTo>
                  <a:pt x="63494" y="1785272"/>
                </a:lnTo>
                <a:lnTo>
                  <a:pt x="59413" y="1783920"/>
                </a:lnTo>
                <a:lnTo>
                  <a:pt x="55558" y="1782793"/>
                </a:lnTo>
                <a:lnTo>
                  <a:pt x="51476" y="1781440"/>
                </a:lnTo>
                <a:lnTo>
                  <a:pt x="48074" y="1780088"/>
                </a:lnTo>
                <a:lnTo>
                  <a:pt x="44219" y="1778285"/>
                </a:lnTo>
                <a:lnTo>
                  <a:pt x="40591" y="1776256"/>
                </a:lnTo>
                <a:lnTo>
                  <a:pt x="37416" y="1774228"/>
                </a:lnTo>
                <a:lnTo>
                  <a:pt x="33788" y="1772199"/>
                </a:lnTo>
                <a:lnTo>
                  <a:pt x="30840" y="1769720"/>
                </a:lnTo>
                <a:lnTo>
                  <a:pt x="27892" y="1767466"/>
                </a:lnTo>
                <a:lnTo>
                  <a:pt x="24717" y="1764761"/>
                </a:lnTo>
                <a:lnTo>
                  <a:pt x="21996" y="1762282"/>
                </a:lnTo>
                <a:lnTo>
                  <a:pt x="19502" y="1759126"/>
                </a:lnTo>
                <a:lnTo>
                  <a:pt x="17007" y="1756421"/>
                </a:lnTo>
                <a:lnTo>
                  <a:pt x="14513" y="1753040"/>
                </a:lnTo>
                <a:lnTo>
                  <a:pt x="12472" y="1750110"/>
                </a:lnTo>
                <a:lnTo>
                  <a:pt x="10431" y="1746955"/>
                </a:lnTo>
                <a:lnTo>
                  <a:pt x="8390" y="1743348"/>
                </a:lnTo>
                <a:lnTo>
                  <a:pt x="6803" y="1740193"/>
                </a:lnTo>
                <a:lnTo>
                  <a:pt x="5442" y="1736361"/>
                </a:lnTo>
                <a:lnTo>
                  <a:pt x="3855" y="1732755"/>
                </a:lnTo>
                <a:lnTo>
                  <a:pt x="2948" y="1729148"/>
                </a:lnTo>
                <a:lnTo>
                  <a:pt x="1814" y="1725317"/>
                </a:lnTo>
                <a:lnTo>
                  <a:pt x="1134" y="1721485"/>
                </a:lnTo>
                <a:lnTo>
                  <a:pt x="680" y="1717428"/>
                </a:lnTo>
                <a:lnTo>
                  <a:pt x="227" y="1713822"/>
                </a:lnTo>
                <a:lnTo>
                  <a:pt x="0" y="1709764"/>
                </a:lnTo>
                <a:lnTo>
                  <a:pt x="0" y="1644625"/>
                </a:lnTo>
                <a:lnTo>
                  <a:pt x="227" y="1640568"/>
                </a:lnTo>
                <a:lnTo>
                  <a:pt x="680" y="1636736"/>
                </a:lnTo>
                <a:lnTo>
                  <a:pt x="1134" y="1632679"/>
                </a:lnTo>
                <a:lnTo>
                  <a:pt x="1814" y="1629073"/>
                </a:lnTo>
                <a:lnTo>
                  <a:pt x="2948" y="1625241"/>
                </a:lnTo>
                <a:lnTo>
                  <a:pt x="3855" y="1621409"/>
                </a:lnTo>
                <a:lnTo>
                  <a:pt x="5442" y="1618028"/>
                </a:lnTo>
                <a:lnTo>
                  <a:pt x="6803" y="1614196"/>
                </a:lnTo>
                <a:lnTo>
                  <a:pt x="8390" y="1610815"/>
                </a:lnTo>
                <a:lnTo>
                  <a:pt x="10431" y="1607434"/>
                </a:lnTo>
                <a:lnTo>
                  <a:pt x="12472" y="1604054"/>
                </a:lnTo>
                <a:lnTo>
                  <a:pt x="14513" y="1601123"/>
                </a:lnTo>
                <a:lnTo>
                  <a:pt x="17007" y="1597968"/>
                </a:lnTo>
                <a:lnTo>
                  <a:pt x="19502" y="1595038"/>
                </a:lnTo>
                <a:lnTo>
                  <a:pt x="21996" y="1592108"/>
                </a:lnTo>
                <a:lnTo>
                  <a:pt x="24717" y="1589628"/>
                </a:lnTo>
                <a:lnTo>
                  <a:pt x="27892" y="1586923"/>
                </a:lnTo>
                <a:lnTo>
                  <a:pt x="30840" y="1584669"/>
                </a:lnTo>
                <a:lnTo>
                  <a:pt x="33788" y="1581965"/>
                </a:lnTo>
                <a:lnTo>
                  <a:pt x="37416" y="1580162"/>
                </a:lnTo>
                <a:lnTo>
                  <a:pt x="40591" y="1578133"/>
                </a:lnTo>
                <a:lnTo>
                  <a:pt x="44219" y="1576104"/>
                </a:lnTo>
                <a:lnTo>
                  <a:pt x="48074" y="1574301"/>
                </a:lnTo>
                <a:lnTo>
                  <a:pt x="51476" y="1572723"/>
                </a:lnTo>
                <a:lnTo>
                  <a:pt x="55558" y="1571596"/>
                </a:lnTo>
                <a:lnTo>
                  <a:pt x="59413" y="1570244"/>
                </a:lnTo>
                <a:lnTo>
                  <a:pt x="63494" y="1569117"/>
                </a:lnTo>
                <a:lnTo>
                  <a:pt x="67349" y="1568216"/>
                </a:lnTo>
                <a:lnTo>
                  <a:pt x="71431" y="1567539"/>
                </a:lnTo>
                <a:lnTo>
                  <a:pt x="75740" y="1567089"/>
                </a:lnTo>
                <a:lnTo>
                  <a:pt x="80048" y="1566863"/>
                </a:lnTo>
                <a:close/>
                <a:moveTo>
                  <a:pt x="837043" y="738188"/>
                </a:moveTo>
                <a:lnTo>
                  <a:pt x="839735" y="738188"/>
                </a:lnTo>
                <a:lnTo>
                  <a:pt x="912639" y="738188"/>
                </a:lnTo>
                <a:lnTo>
                  <a:pt x="915107" y="738188"/>
                </a:lnTo>
                <a:lnTo>
                  <a:pt x="917575" y="738870"/>
                </a:lnTo>
                <a:lnTo>
                  <a:pt x="920042" y="739324"/>
                </a:lnTo>
                <a:lnTo>
                  <a:pt x="922285" y="740232"/>
                </a:lnTo>
                <a:lnTo>
                  <a:pt x="924529" y="741368"/>
                </a:lnTo>
                <a:lnTo>
                  <a:pt x="926772" y="742504"/>
                </a:lnTo>
                <a:lnTo>
                  <a:pt x="928791" y="743867"/>
                </a:lnTo>
                <a:lnTo>
                  <a:pt x="930585" y="745684"/>
                </a:lnTo>
                <a:lnTo>
                  <a:pt x="932155" y="747047"/>
                </a:lnTo>
                <a:lnTo>
                  <a:pt x="933501" y="749091"/>
                </a:lnTo>
                <a:lnTo>
                  <a:pt x="934847" y="751135"/>
                </a:lnTo>
                <a:lnTo>
                  <a:pt x="936193" y="753407"/>
                </a:lnTo>
                <a:lnTo>
                  <a:pt x="936866" y="755678"/>
                </a:lnTo>
                <a:lnTo>
                  <a:pt x="937315" y="757950"/>
                </a:lnTo>
                <a:lnTo>
                  <a:pt x="937763" y="760448"/>
                </a:lnTo>
                <a:lnTo>
                  <a:pt x="938212" y="762947"/>
                </a:lnTo>
                <a:lnTo>
                  <a:pt x="938212" y="1145229"/>
                </a:lnTo>
                <a:lnTo>
                  <a:pt x="937763" y="1147728"/>
                </a:lnTo>
                <a:lnTo>
                  <a:pt x="937315" y="1150227"/>
                </a:lnTo>
                <a:lnTo>
                  <a:pt x="936866" y="1152498"/>
                </a:lnTo>
                <a:lnTo>
                  <a:pt x="936193" y="1154770"/>
                </a:lnTo>
                <a:lnTo>
                  <a:pt x="934847" y="1157041"/>
                </a:lnTo>
                <a:lnTo>
                  <a:pt x="933501" y="1159085"/>
                </a:lnTo>
                <a:lnTo>
                  <a:pt x="932155" y="1160902"/>
                </a:lnTo>
                <a:lnTo>
                  <a:pt x="930585" y="1162720"/>
                </a:lnTo>
                <a:lnTo>
                  <a:pt x="928791" y="1164537"/>
                </a:lnTo>
                <a:lnTo>
                  <a:pt x="926772" y="1165672"/>
                </a:lnTo>
                <a:lnTo>
                  <a:pt x="924529" y="1167035"/>
                </a:lnTo>
                <a:lnTo>
                  <a:pt x="922285" y="1167944"/>
                </a:lnTo>
                <a:lnTo>
                  <a:pt x="920042" y="1168852"/>
                </a:lnTo>
                <a:lnTo>
                  <a:pt x="917575" y="1169534"/>
                </a:lnTo>
                <a:lnTo>
                  <a:pt x="915107" y="1169761"/>
                </a:lnTo>
                <a:lnTo>
                  <a:pt x="912639" y="1169988"/>
                </a:lnTo>
                <a:lnTo>
                  <a:pt x="839735" y="1169988"/>
                </a:lnTo>
                <a:lnTo>
                  <a:pt x="837043" y="1169761"/>
                </a:lnTo>
                <a:lnTo>
                  <a:pt x="834576" y="1169534"/>
                </a:lnTo>
                <a:lnTo>
                  <a:pt x="832108" y="1168852"/>
                </a:lnTo>
                <a:lnTo>
                  <a:pt x="829865" y="1167944"/>
                </a:lnTo>
                <a:lnTo>
                  <a:pt x="827622" y="1167035"/>
                </a:lnTo>
                <a:lnTo>
                  <a:pt x="825603" y="1165672"/>
                </a:lnTo>
                <a:lnTo>
                  <a:pt x="823584" y="1164537"/>
                </a:lnTo>
                <a:lnTo>
                  <a:pt x="821790" y="1162720"/>
                </a:lnTo>
                <a:lnTo>
                  <a:pt x="819995" y="1160902"/>
                </a:lnTo>
                <a:lnTo>
                  <a:pt x="818649" y="1159085"/>
                </a:lnTo>
                <a:lnTo>
                  <a:pt x="817303" y="1157041"/>
                </a:lnTo>
                <a:lnTo>
                  <a:pt x="816406" y="1154770"/>
                </a:lnTo>
                <a:lnTo>
                  <a:pt x="815284" y="1152498"/>
                </a:lnTo>
                <a:lnTo>
                  <a:pt x="814836" y="1150227"/>
                </a:lnTo>
                <a:lnTo>
                  <a:pt x="814387" y="1147728"/>
                </a:lnTo>
                <a:lnTo>
                  <a:pt x="814387" y="1145229"/>
                </a:lnTo>
                <a:lnTo>
                  <a:pt x="814387" y="762947"/>
                </a:lnTo>
                <a:lnTo>
                  <a:pt x="814387" y="760448"/>
                </a:lnTo>
                <a:lnTo>
                  <a:pt x="814836" y="757950"/>
                </a:lnTo>
                <a:lnTo>
                  <a:pt x="815284" y="755678"/>
                </a:lnTo>
                <a:lnTo>
                  <a:pt x="816406" y="753407"/>
                </a:lnTo>
                <a:lnTo>
                  <a:pt x="817303" y="751135"/>
                </a:lnTo>
                <a:lnTo>
                  <a:pt x="818649" y="749091"/>
                </a:lnTo>
                <a:lnTo>
                  <a:pt x="819995" y="747047"/>
                </a:lnTo>
                <a:lnTo>
                  <a:pt x="821790" y="745684"/>
                </a:lnTo>
                <a:lnTo>
                  <a:pt x="823584" y="743867"/>
                </a:lnTo>
                <a:lnTo>
                  <a:pt x="825603" y="742504"/>
                </a:lnTo>
                <a:lnTo>
                  <a:pt x="827622" y="741368"/>
                </a:lnTo>
                <a:lnTo>
                  <a:pt x="829865" y="740232"/>
                </a:lnTo>
                <a:lnTo>
                  <a:pt x="832108" y="739324"/>
                </a:lnTo>
                <a:lnTo>
                  <a:pt x="834576" y="738870"/>
                </a:lnTo>
                <a:lnTo>
                  <a:pt x="837043" y="738188"/>
                </a:lnTo>
                <a:close/>
                <a:moveTo>
                  <a:pt x="1318322" y="671513"/>
                </a:moveTo>
                <a:lnTo>
                  <a:pt x="1320794" y="671513"/>
                </a:lnTo>
                <a:lnTo>
                  <a:pt x="1394056" y="671513"/>
                </a:lnTo>
                <a:lnTo>
                  <a:pt x="1396528" y="671513"/>
                </a:lnTo>
                <a:lnTo>
                  <a:pt x="1399000" y="671966"/>
                </a:lnTo>
                <a:lnTo>
                  <a:pt x="1401472" y="672873"/>
                </a:lnTo>
                <a:lnTo>
                  <a:pt x="1403719" y="673553"/>
                </a:lnTo>
                <a:lnTo>
                  <a:pt x="1405966" y="674913"/>
                </a:lnTo>
                <a:lnTo>
                  <a:pt x="1408213" y="676273"/>
                </a:lnTo>
                <a:lnTo>
                  <a:pt x="1410011" y="677860"/>
                </a:lnTo>
                <a:lnTo>
                  <a:pt x="1412034" y="679900"/>
                </a:lnTo>
                <a:lnTo>
                  <a:pt x="1413607" y="681941"/>
                </a:lnTo>
                <a:lnTo>
                  <a:pt x="1414955" y="683981"/>
                </a:lnTo>
                <a:lnTo>
                  <a:pt x="1416304" y="686474"/>
                </a:lnTo>
                <a:lnTo>
                  <a:pt x="1417203" y="688968"/>
                </a:lnTo>
                <a:lnTo>
                  <a:pt x="1418326" y="691461"/>
                </a:lnTo>
                <a:lnTo>
                  <a:pt x="1418776" y="694181"/>
                </a:lnTo>
                <a:lnTo>
                  <a:pt x="1419225" y="696902"/>
                </a:lnTo>
                <a:lnTo>
                  <a:pt x="1419225" y="699848"/>
                </a:lnTo>
                <a:lnTo>
                  <a:pt x="1419225" y="1141426"/>
                </a:lnTo>
                <a:lnTo>
                  <a:pt x="1419225" y="1144373"/>
                </a:lnTo>
                <a:lnTo>
                  <a:pt x="1418776" y="1147320"/>
                </a:lnTo>
                <a:lnTo>
                  <a:pt x="1418326" y="1149813"/>
                </a:lnTo>
                <a:lnTo>
                  <a:pt x="1417203" y="1152534"/>
                </a:lnTo>
                <a:lnTo>
                  <a:pt x="1416304" y="1155254"/>
                </a:lnTo>
                <a:lnTo>
                  <a:pt x="1414955" y="1157521"/>
                </a:lnTo>
                <a:lnTo>
                  <a:pt x="1413607" y="1159787"/>
                </a:lnTo>
                <a:lnTo>
                  <a:pt x="1412034" y="1161601"/>
                </a:lnTo>
                <a:lnTo>
                  <a:pt x="1410011" y="1163414"/>
                </a:lnTo>
                <a:lnTo>
                  <a:pt x="1408213" y="1165228"/>
                </a:lnTo>
                <a:lnTo>
                  <a:pt x="1405966" y="1166588"/>
                </a:lnTo>
                <a:lnTo>
                  <a:pt x="1403719" y="1167721"/>
                </a:lnTo>
                <a:lnTo>
                  <a:pt x="1401472" y="1168855"/>
                </a:lnTo>
                <a:lnTo>
                  <a:pt x="1399000" y="1169535"/>
                </a:lnTo>
                <a:lnTo>
                  <a:pt x="1396528" y="1169761"/>
                </a:lnTo>
                <a:lnTo>
                  <a:pt x="1394056" y="1169988"/>
                </a:lnTo>
                <a:lnTo>
                  <a:pt x="1320794" y="1169988"/>
                </a:lnTo>
                <a:lnTo>
                  <a:pt x="1318322" y="1169761"/>
                </a:lnTo>
                <a:lnTo>
                  <a:pt x="1315850" y="1169535"/>
                </a:lnTo>
                <a:lnTo>
                  <a:pt x="1313154" y="1168855"/>
                </a:lnTo>
                <a:lnTo>
                  <a:pt x="1310906" y="1167721"/>
                </a:lnTo>
                <a:lnTo>
                  <a:pt x="1308659" y="1166588"/>
                </a:lnTo>
                <a:lnTo>
                  <a:pt x="1306861" y="1165228"/>
                </a:lnTo>
                <a:lnTo>
                  <a:pt x="1304839" y="1163414"/>
                </a:lnTo>
                <a:lnTo>
                  <a:pt x="1303041" y="1161601"/>
                </a:lnTo>
                <a:lnTo>
                  <a:pt x="1301243" y="1159787"/>
                </a:lnTo>
                <a:lnTo>
                  <a:pt x="1299670" y="1157521"/>
                </a:lnTo>
                <a:lnTo>
                  <a:pt x="1298546" y="1155254"/>
                </a:lnTo>
                <a:lnTo>
                  <a:pt x="1297423" y="1152534"/>
                </a:lnTo>
                <a:lnTo>
                  <a:pt x="1296524" y="1149813"/>
                </a:lnTo>
                <a:lnTo>
                  <a:pt x="1296074" y="1147320"/>
                </a:lnTo>
                <a:lnTo>
                  <a:pt x="1295400" y="1144373"/>
                </a:lnTo>
                <a:lnTo>
                  <a:pt x="1295400" y="1141426"/>
                </a:lnTo>
                <a:lnTo>
                  <a:pt x="1295400" y="699848"/>
                </a:lnTo>
                <a:lnTo>
                  <a:pt x="1295400" y="696902"/>
                </a:lnTo>
                <a:lnTo>
                  <a:pt x="1296074" y="694181"/>
                </a:lnTo>
                <a:lnTo>
                  <a:pt x="1296524" y="691461"/>
                </a:lnTo>
                <a:lnTo>
                  <a:pt x="1297423" y="688968"/>
                </a:lnTo>
                <a:lnTo>
                  <a:pt x="1298546" y="686474"/>
                </a:lnTo>
                <a:lnTo>
                  <a:pt x="1299670" y="683981"/>
                </a:lnTo>
                <a:lnTo>
                  <a:pt x="1301243" y="681941"/>
                </a:lnTo>
                <a:lnTo>
                  <a:pt x="1303041" y="679900"/>
                </a:lnTo>
                <a:lnTo>
                  <a:pt x="1304839" y="677860"/>
                </a:lnTo>
                <a:lnTo>
                  <a:pt x="1306861" y="676273"/>
                </a:lnTo>
                <a:lnTo>
                  <a:pt x="1308659" y="674913"/>
                </a:lnTo>
                <a:lnTo>
                  <a:pt x="1310906" y="673553"/>
                </a:lnTo>
                <a:lnTo>
                  <a:pt x="1313154" y="672873"/>
                </a:lnTo>
                <a:lnTo>
                  <a:pt x="1315850" y="671966"/>
                </a:lnTo>
                <a:lnTo>
                  <a:pt x="1318322" y="671513"/>
                </a:lnTo>
                <a:close/>
                <a:moveTo>
                  <a:pt x="988416" y="671513"/>
                </a:moveTo>
                <a:lnTo>
                  <a:pt x="990920" y="671513"/>
                </a:lnTo>
                <a:lnTo>
                  <a:pt x="1065121" y="671513"/>
                </a:lnTo>
                <a:lnTo>
                  <a:pt x="1067624" y="671513"/>
                </a:lnTo>
                <a:lnTo>
                  <a:pt x="1070128" y="671966"/>
                </a:lnTo>
                <a:lnTo>
                  <a:pt x="1072632" y="672873"/>
                </a:lnTo>
                <a:lnTo>
                  <a:pt x="1074908" y="673553"/>
                </a:lnTo>
                <a:lnTo>
                  <a:pt x="1077184" y="674913"/>
                </a:lnTo>
                <a:lnTo>
                  <a:pt x="1079460" y="676273"/>
                </a:lnTo>
                <a:lnTo>
                  <a:pt x="1081281" y="677860"/>
                </a:lnTo>
                <a:lnTo>
                  <a:pt x="1083330" y="679900"/>
                </a:lnTo>
                <a:lnTo>
                  <a:pt x="1084923" y="681941"/>
                </a:lnTo>
                <a:lnTo>
                  <a:pt x="1086288" y="683981"/>
                </a:lnTo>
                <a:lnTo>
                  <a:pt x="1087654" y="686474"/>
                </a:lnTo>
                <a:lnTo>
                  <a:pt x="1088565" y="688968"/>
                </a:lnTo>
                <a:lnTo>
                  <a:pt x="1089703" y="691461"/>
                </a:lnTo>
                <a:lnTo>
                  <a:pt x="1090158" y="694181"/>
                </a:lnTo>
                <a:lnTo>
                  <a:pt x="1090613" y="696902"/>
                </a:lnTo>
                <a:lnTo>
                  <a:pt x="1090613" y="699848"/>
                </a:lnTo>
                <a:lnTo>
                  <a:pt x="1090613" y="1141426"/>
                </a:lnTo>
                <a:lnTo>
                  <a:pt x="1090613" y="1144373"/>
                </a:lnTo>
                <a:lnTo>
                  <a:pt x="1090158" y="1147320"/>
                </a:lnTo>
                <a:lnTo>
                  <a:pt x="1089703" y="1149813"/>
                </a:lnTo>
                <a:lnTo>
                  <a:pt x="1088565" y="1152534"/>
                </a:lnTo>
                <a:lnTo>
                  <a:pt x="1087654" y="1155254"/>
                </a:lnTo>
                <a:lnTo>
                  <a:pt x="1086288" y="1157521"/>
                </a:lnTo>
                <a:lnTo>
                  <a:pt x="1084923" y="1159787"/>
                </a:lnTo>
                <a:lnTo>
                  <a:pt x="1083330" y="1161601"/>
                </a:lnTo>
                <a:lnTo>
                  <a:pt x="1081281" y="1163414"/>
                </a:lnTo>
                <a:lnTo>
                  <a:pt x="1079460" y="1165228"/>
                </a:lnTo>
                <a:lnTo>
                  <a:pt x="1077184" y="1166588"/>
                </a:lnTo>
                <a:lnTo>
                  <a:pt x="1074908" y="1167721"/>
                </a:lnTo>
                <a:lnTo>
                  <a:pt x="1072632" y="1168855"/>
                </a:lnTo>
                <a:lnTo>
                  <a:pt x="1070128" y="1169535"/>
                </a:lnTo>
                <a:lnTo>
                  <a:pt x="1067624" y="1169761"/>
                </a:lnTo>
                <a:lnTo>
                  <a:pt x="1065121" y="1169988"/>
                </a:lnTo>
                <a:lnTo>
                  <a:pt x="990920" y="1169988"/>
                </a:lnTo>
                <a:lnTo>
                  <a:pt x="988416" y="1169761"/>
                </a:lnTo>
                <a:lnTo>
                  <a:pt x="985685" y="1169535"/>
                </a:lnTo>
                <a:lnTo>
                  <a:pt x="983181" y="1168855"/>
                </a:lnTo>
                <a:lnTo>
                  <a:pt x="980905" y="1167721"/>
                </a:lnTo>
                <a:lnTo>
                  <a:pt x="978629" y="1166588"/>
                </a:lnTo>
                <a:lnTo>
                  <a:pt x="976581" y="1165228"/>
                </a:lnTo>
                <a:lnTo>
                  <a:pt x="974532" y="1163414"/>
                </a:lnTo>
                <a:lnTo>
                  <a:pt x="972939" y="1161601"/>
                </a:lnTo>
                <a:lnTo>
                  <a:pt x="971118" y="1159787"/>
                </a:lnTo>
                <a:lnTo>
                  <a:pt x="969525" y="1157521"/>
                </a:lnTo>
                <a:lnTo>
                  <a:pt x="968387" y="1155254"/>
                </a:lnTo>
                <a:lnTo>
                  <a:pt x="967249" y="1152534"/>
                </a:lnTo>
                <a:lnTo>
                  <a:pt x="966338" y="1149813"/>
                </a:lnTo>
                <a:lnTo>
                  <a:pt x="965883" y="1147320"/>
                </a:lnTo>
                <a:lnTo>
                  <a:pt x="965200" y="1144373"/>
                </a:lnTo>
                <a:lnTo>
                  <a:pt x="965200" y="1141426"/>
                </a:lnTo>
                <a:lnTo>
                  <a:pt x="965200" y="699848"/>
                </a:lnTo>
                <a:lnTo>
                  <a:pt x="965200" y="696902"/>
                </a:lnTo>
                <a:lnTo>
                  <a:pt x="965883" y="694181"/>
                </a:lnTo>
                <a:lnTo>
                  <a:pt x="966338" y="691461"/>
                </a:lnTo>
                <a:lnTo>
                  <a:pt x="967249" y="688968"/>
                </a:lnTo>
                <a:lnTo>
                  <a:pt x="968387" y="686474"/>
                </a:lnTo>
                <a:lnTo>
                  <a:pt x="969525" y="683981"/>
                </a:lnTo>
                <a:lnTo>
                  <a:pt x="971118" y="681941"/>
                </a:lnTo>
                <a:lnTo>
                  <a:pt x="972939" y="679900"/>
                </a:lnTo>
                <a:lnTo>
                  <a:pt x="974532" y="677860"/>
                </a:lnTo>
                <a:lnTo>
                  <a:pt x="976581" y="676273"/>
                </a:lnTo>
                <a:lnTo>
                  <a:pt x="978629" y="674913"/>
                </a:lnTo>
                <a:lnTo>
                  <a:pt x="980905" y="673553"/>
                </a:lnTo>
                <a:lnTo>
                  <a:pt x="983181" y="672873"/>
                </a:lnTo>
                <a:lnTo>
                  <a:pt x="985685" y="671966"/>
                </a:lnTo>
                <a:lnTo>
                  <a:pt x="988416" y="671513"/>
                </a:lnTo>
                <a:close/>
                <a:moveTo>
                  <a:pt x="1471932" y="590550"/>
                </a:moveTo>
                <a:lnTo>
                  <a:pt x="1546133" y="590550"/>
                </a:lnTo>
                <a:lnTo>
                  <a:pt x="1548636" y="590777"/>
                </a:lnTo>
                <a:lnTo>
                  <a:pt x="1551140" y="591231"/>
                </a:lnTo>
                <a:lnTo>
                  <a:pt x="1553644" y="592139"/>
                </a:lnTo>
                <a:lnTo>
                  <a:pt x="1555920" y="593274"/>
                </a:lnTo>
                <a:lnTo>
                  <a:pt x="1558196" y="594635"/>
                </a:lnTo>
                <a:lnTo>
                  <a:pt x="1560472" y="596451"/>
                </a:lnTo>
                <a:lnTo>
                  <a:pt x="1562293" y="598267"/>
                </a:lnTo>
                <a:lnTo>
                  <a:pt x="1564342" y="600537"/>
                </a:lnTo>
                <a:lnTo>
                  <a:pt x="1565707" y="602806"/>
                </a:lnTo>
                <a:lnTo>
                  <a:pt x="1567300" y="605303"/>
                </a:lnTo>
                <a:lnTo>
                  <a:pt x="1568666" y="608026"/>
                </a:lnTo>
                <a:lnTo>
                  <a:pt x="1569577" y="610750"/>
                </a:lnTo>
                <a:lnTo>
                  <a:pt x="1570487" y="613927"/>
                </a:lnTo>
                <a:lnTo>
                  <a:pt x="1571170" y="617105"/>
                </a:lnTo>
                <a:lnTo>
                  <a:pt x="1571625" y="620282"/>
                </a:lnTo>
                <a:lnTo>
                  <a:pt x="1571625" y="623687"/>
                </a:lnTo>
                <a:lnTo>
                  <a:pt x="1571625" y="1136851"/>
                </a:lnTo>
                <a:lnTo>
                  <a:pt x="1571625" y="1140256"/>
                </a:lnTo>
                <a:lnTo>
                  <a:pt x="1571170" y="1143433"/>
                </a:lnTo>
                <a:lnTo>
                  <a:pt x="1570487" y="1146838"/>
                </a:lnTo>
                <a:lnTo>
                  <a:pt x="1569577" y="1149788"/>
                </a:lnTo>
                <a:lnTo>
                  <a:pt x="1568666" y="1152512"/>
                </a:lnTo>
                <a:lnTo>
                  <a:pt x="1567300" y="1155462"/>
                </a:lnTo>
                <a:lnTo>
                  <a:pt x="1565707" y="1157959"/>
                </a:lnTo>
                <a:lnTo>
                  <a:pt x="1564342" y="1160229"/>
                </a:lnTo>
                <a:lnTo>
                  <a:pt x="1562293" y="1162498"/>
                </a:lnTo>
                <a:lnTo>
                  <a:pt x="1560472" y="1164314"/>
                </a:lnTo>
                <a:lnTo>
                  <a:pt x="1558196" y="1165903"/>
                </a:lnTo>
                <a:lnTo>
                  <a:pt x="1555920" y="1167492"/>
                </a:lnTo>
                <a:lnTo>
                  <a:pt x="1553644" y="1168399"/>
                </a:lnTo>
                <a:lnTo>
                  <a:pt x="1551140" y="1169307"/>
                </a:lnTo>
                <a:lnTo>
                  <a:pt x="1548636" y="1169761"/>
                </a:lnTo>
                <a:lnTo>
                  <a:pt x="1546133" y="1169988"/>
                </a:lnTo>
                <a:lnTo>
                  <a:pt x="1471932" y="1169988"/>
                </a:lnTo>
                <a:lnTo>
                  <a:pt x="1469201" y="1169761"/>
                </a:lnTo>
                <a:lnTo>
                  <a:pt x="1466697" y="1169307"/>
                </a:lnTo>
                <a:lnTo>
                  <a:pt x="1464193" y="1168399"/>
                </a:lnTo>
                <a:lnTo>
                  <a:pt x="1461917" y="1167492"/>
                </a:lnTo>
                <a:lnTo>
                  <a:pt x="1459641" y="1165903"/>
                </a:lnTo>
                <a:lnTo>
                  <a:pt x="1457593" y="1164314"/>
                </a:lnTo>
                <a:lnTo>
                  <a:pt x="1455544" y="1162498"/>
                </a:lnTo>
                <a:lnTo>
                  <a:pt x="1453496" y="1160229"/>
                </a:lnTo>
                <a:lnTo>
                  <a:pt x="1452130" y="1157959"/>
                </a:lnTo>
                <a:lnTo>
                  <a:pt x="1450537" y="1155462"/>
                </a:lnTo>
                <a:lnTo>
                  <a:pt x="1449399" y="1152512"/>
                </a:lnTo>
                <a:lnTo>
                  <a:pt x="1448261" y="1149788"/>
                </a:lnTo>
                <a:lnTo>
                  <a:pt x="1447350" y="1146838"/>
                </a:lnTo>
                <a:lnTo>
                  <a:pt x="1446667" y="1143433"/>
                </a:lnTo>
                <a:lnTo>
                  <a:pt x="1446212" y="1140256"/>
                </a:lnTo>
                <a:lnTo>
                  <a:pt x="1446212" y="1136851"/>
                </a:lnTo>
                <a:lnTo>
                  <a:pt x="1446212" y="623687"/>
                </a:lnTo>
                <a:lnTo>
                  <a:pt x="1446212" y="620282"/>
                </a:lnTo>
                <a:lnTo>
                  <a:pt x="1446667" y="617105"/>
                </a:lnTo>
                <a:lnTo>
                  <a:pt x="1447350" y="613927"/>
                </a:lnTo>
                <a:lnTo>
                  <a:pt x="1448261" y="610750"/>
                </a:lnTo>
                <a:lnTo>
                  <a:pt x="1449399" y="608026"/>
                </a:lnTo>
                <a:lnTo>
                  <a:pt x="1450537" y="605303"/>
                </a:lnTo>
                <a:lnTo>
                  <a:pt x="1452130" y="602806"/>
                </a:lnTo>
                <a:lnTo>
                  <a:pt x="1453496" y="600537"/>
                </a:lnTo>
                <a:lnTo>
                  <a:pt x="1455544" y="598267"/>
                </a:lnTo>
                <a:lnTo>
                  <a:pt x="1457593" y="596451"/>
                </a:lnTo>
                <a:lnTo>
                  <a:pt x="1459641" y="594635"/>
                </a:lnTo>
                <a:lnTo>
                  <a:pt x="1461917" y="593274"/>
                </a:lnTo>
                <a:lnTo>
                  <a:pt x="1464193" y="592139"/>
                </a:lnTo>
                <a:lnTo>
                  <a:pt x="1466697" y="591231"/>
                </a:lnTo>
                <a:lnTo>
                  <a:pt x="1469201" y="590777"/>
                </a:lnTo>
                <a:lnTo>
                  <a:pt x="1471932" y="590550"/>
                </a:lnTo>
                <a:close/>
                <a:moveTo>
                  <a:pt x="1152617" y="590550"/>
                </a:moveTo>
                <a:lnTo>
                  <a:pt x="1226818" y="590550"/>
                </a:lnTo>
                <a:lnTo>
                  <a:pt x="1229322" y="590777"/>
                </a:lnTo>
                <a:lnTo>
                  <a:pt x="1232053" y="591231"/>
                </a:lnTo>
                <a:lnTo>
                  <a:pt x="1234557" y="592139"/>
                </a:lnTo>
                <a:lnTo>
                  <a:pt x="1236833" y="593274"/>
                </a:lnTo>
                <a:lnTo>
                  <a:pt x="1239109" y="594635"/>
                </a:lnTo>
                <a:lnTo>
                  <a:pt x="1241158" y="596451"/>
                </a:lnTo>
                <a:lnTo>
                  <a:pt x="1242978" y="598267"/>
                </a:lnTo>
                <a:lnTo>
                  <a:pt x="1244799" y="600537"/>
                </a:lnTo>
                <a:lnTo>
                  <a:pt x="1246620" y="602806"/>
                </a:lnTo>
                <a:lnTo>
                  <a:pt x="1248213" y="605303"/>
                </a:lnTo>
                <a:lnTo>
                  <a:pt x="1249352" y="608026"/>
                </a:lnTo>
                <a:lnTo>
                  <a:pt x="1250490" y="610750"/>
                </a:lnTo>
                <a:lnTo>
                  <a:pt x="1251400" y="613927"/>
                </a:lnTo>
                <a:lnTo>
                  <a:pt x="1251855" y="617105"/>
                </a:lnTo>
                <a:lnTo>
                  <a:pt x="1252538" y="620282"/>
                </a:lnTo>
                <a:lnTo>
                  <a:pt x="1252538" y="623687"/>
                </a:lnTo>
                <a:lnTo>
                  <a:pt x="1252538" y="1136851"/>
                </a:lnTo>
                <a:lnTo>
                  <a:pt x="1252538" y="1140256"/>
                </a:lnTo>
                <a:lnTo>
                  <a:pt x="1251855" y="1143433"/>
                </a:lnTo>
                <a:lnTo>
                  <a:pt x="1251400" y="1146838"/>
                </a:lnTo>
                <a:lnTo>
                  <a:pt x="1250490" y="1149788"/>
                </a:lnTo>
                <a:lnTo>
                  <a:pt x="1249352" y="1152512"/>
                </a:lnTo>
                <a:lnTo>
                  <a:pt x="1248213" y="1155462"/>
                </a:lnTo>
                <a:lnTo>
                  <a:pt x="1246620" y="1157959"/>
                </a:lnTo>
                <a:lnTo>
                  <a:pt x="1244799" y="1160229"/>
                </a:lnTo>
                <a:lnTo>
                  <a:pt x="1242978" y="1162498"/>
                </a:lnTo>
                <a:lnTo>
                  <a:pt x="1241158" y="1164314"/>
                </a:lnTo>
                <a:lnTo>
                  <a:pt x="1239109" y="1165903"/>
                </a:lnTo>
                <a:lnTo>
                  <a:pt x="1236833" y="1167492"/>
                </a:lnTo>
                <a:lnTo>
                  <a:pt x="1234557" y="1168399"/>
                </a:lnTo>
                <a:lnTo>
                  <a:pt x="1232053" y="1169307"/>
                </a:lnTo>
                <a:lnTo>
                  <a:pt x="1229322" y="1169761"/>
                </a:lnTo>
                <a:lnTo>
                  <a:pt x="1226818" y="1169988"/>
                </a:lnTo>
                <a:lnTo>
                  <a:pt x="1152617" y="1169988"/>
                </a:lnTo>
                <a:lnTo>
                  <a:pt x="1150114" y="1169761"/>
                </a:lnTo>
                <a:lnTo>
                  <a:pt x="1147610" y="1169307"/>
                </a:lnTo>
                <a:lnTo>
                  <a:pt x="1145106" y="1168399"/>
                </a:lnTo>
                <a:lnTo>
                  <a:pt x="1142830" y="1167492"/>
                </a:lnTo>
                <a:lnTo>
                  <a:pt x="1140554" y="1165903"/>
                </a:lnTo>
                <a:lnTo>
                  <a:pt x="1138278" y="1164314"/>
                </a:lnTo>
                <a:lnTo>
                  <a:pt x="1136457" y="1162498"/>
                </a:lnTo>
                <a:lnTo>
                  <a:pt x="1134409" y="1160229"/>
                </a:lnTo>
                <a:lnTo>
                  <a:pt x="1132815" y="1157959"/>
                </a:lnTo>
                <a:lnTo>
                  <a:pt x="1131450" y="1155462"/>
                </a:lnTo>
                <a:lnTo>
                  <a:pt x="1130084" y="1152512"/>
                </a:lnTo>
                <a:lnTo>
                  <a:pt x="1129174" y="1149788"/>
                </a:lnTo>
                <a:lnTo>
                  <a:pt x="1128036" y="1146838"/>
                </a:lnTo>
                <a:lnTo>
                  <a:pt x="1127580" y="1143433"/>
                </a:lnTo>
                <a:lnTo>
                  <a:pt x="1127125" y="1140256"/>
                </a:lnTo>
                <a:lnTo>
                  <a:pt x="1127125" y="1136851"/>
                </a:lnTo>
                <a:lnTo>
                  <a:pt x="1127125" y="623687"/>
                </a:lnTo>
                <a:lnTo>
                  <a:pt x="1127125" y="620282"/>
                </a:lnTo>
                <a:lnTo>
                  <a:pt x="1127580" y="617105"/>
                </a:lnTo>
                <a:lnTo>
                  <a:pt x="1128036" y="613927"/>
                </a:lnTo>
                <a:lnTo>
                  <a:pt x="1129174" y="610750"/>
                </a:lnTo>
                <a:lnTo>
                  <a:pt x="1130084" y="608026"/>
                </a:lnTo>
                <a:lnTo>
                  <a:pt x="1131450" y="605303"/>
                </a:lnTo>
                <a:lnTo>
                  <a:pt x="1132815" y="602806"/>
                </a:lnTo>
                <a:lnTo>
                  <a:pt x="1134409" y="600537"/>
                </a:lnTo>
                <a:lnTo>
                  <a:pt x="1136457" y="598267"/>
                </a:lnTo>
                <a:lnTo>
                  <a:pt x="1138278" y="596451"/>
                </a:lnTo>
                <a:lnTo>
                  <a:pt x="1140554" y="594635"/>
                </a:lnTo>
                <a:lnTo>
                  <a:pt x="1142830" y="593274"/>
                </a:lnTo>
                <a:lnTo>
                  <a:pt x="1145106" y="592139"/>
                </a:lnTo>
                <a:lnTo>
                  <a:pt x="1147610" y="591231"/>
                </a:lnTo>
                <a:lnTo>
                  <a:pt x="1150114" y="590777"/>
                </a:lnTo>
                <a:lnTo>
                  <a:pt x="1152617" y="590550"/>
                </a:lnTo>
                <a:close/>
                <a:moveTo>
                  <a:pt x="1633857" y="508000"/>
                </a:moveTo>
                <a:lnTo>
                  <a:pt x="1707830" y="508000"/>
                </a:lnTo>
                <a:lnTo>
                  <a:pt x="1710561" y="508227"/>
                </a:lnTo>
                <a:lnTo>
                  <a:pt x="1713065" y="508680"/>
                </a:lnTo>
                <a:lnTo>
                  <a:pt x="1715797" y="509814"/>
                </a:lnTo>
                <a:lnTo>
                  <a:pt x="1718073" y="510947"/>
                </a:lnTo>
                <a:lnTo>
                  <a:pt x="1720349" y="512534"/>
                </a:lnTo>
                <a:lnTo>
                  <a:pt x="1722170" y="514575"/>
                </a:lnTo>
                <a:lnTo>
                  <a:pt x="1724218" y="516842"/>
                </a:lnTo>
                <a:lnTo>
                  <a:pt x="1726039" y="519109"/>
                </a:lnTo>
                <a:lnTo>
                  <a:pt x="1727860" y="521829"/>
                </a:lnTo>
                <a:lnTo>
                  <a:pt x="1729453" y="524550"/>
                </a:lnTo>
                <a:lnTo>
                  <a:pt x="1730591" y="527950"/>
                </a:lnTo>
                <a:lnTo>
                  <a:pt x="1731729" y="531124"/>
                </a:lnTo>
                <a:lnTo>
                  <a:pt x="1732640" y="534752"/>
                </a:lnTo>
                <a:lnTo>
                  <a:pt x="1733095" y="538152"/>
                </a:lnTo>
                <a:lnTo>
                  <a:pt x="1733550" y="542006"/>
                </a:lnTo>
                <a:lnTo>
                  <a:pt x="1733550" y="545860"/>
                </a:lnTo>
                <a:lnTo>
                  <a:pt x="1733550" y="1132128"/>
                </a:lnTo>
                <a:lnTo>
                  <a:pt x="1733550" y="1135982"/>
                </a:lnTo>
                <a:lnTo>
                  <a:pt x="1733095" y="1139836"/>
                </a:lnTo>
                <a:lnTo>
                  <a:pt x="1732640" y="1143463"/>
                </a:lnTo>
                <a:lnTo>
                  <a:pt x="1731729" y="1146864"/>
                </a:lnTo>
                <a:lnTo>
                  <a:pt x="1730591" y="1150038"/>
                </a:lnTo>
                <a:lnTo>
                  <a:pt x="1729453" y="1153438"/>
                </a:lnTo>
                <a:lnTo>
                  <a:pt x="1727860" y="1156159"/>
                </a:lnTo>
                <a:lnTo>
                  <a:pt x="1726039" y="1158879"/>
                </a:lnTo>
                <a:lnTo>
                  <a:pt x="1724218" y="1161373"/>
                </a:lnTo>
                <a:lnTo>
                  <a:pt x="1722170" y="1163414"/>
                </a:lnTo>
                <a:lnTo>
                  <a:pt x="1720349" y="1165454"/>
                </a:lnTo>
                <a:lnTo>
                  <a:pt x="1718073" y="1167041"/>
                </a:lnTo>
                <a:lnTo>
                  <a:pt x="1715797" y="1168174"/>
                </a:lnTo>
                <a:lnTo>
                  <a:pt x="1713065" y="1169308"/>
                </a:lnTo>
                <a:lnTo>
                  <a:pt x="1710561" y="1169761"/>
                </a:lnTo>
                <a:lnTo>
                  <a:pt x="1707830" y="1169988"/>
                </a:lnTo>
                <a:lnTo>
                  <a:pt x="1633857" y="1169988"/>
                </a:lnTo>
                <a:lnTo>
                  <a:pt x="1631353" y="1169761"/>
                </a:lnTo>
                <a:lnTo>
                  <a:pt x="1628850" y="1169308"/>
                </a:lnTo>
                <a:lnTo>
                  <a:pt x="1626346" y="1168174"/>
                </a:lnTo>
                <a:lnTo>
                  <a:pt x="1624070" y="1167041"/>
                </a:lnTo>
                <a:lnTo>
                  <a:pt x="1621794" y="1165454"/>
                </a:lnTo>
                <a:lnTo>
                  <a:pt x="1619518" y="1163414"/>
                </a:lnTo>
                <a:lnTo>
                  <a:pt x="1617469" y="1161373"/>
                </a:lnTo>
                <a:lnTo>
                  <a:pt x="1615648" y="1158879"/>
                </a:lnTo>
                <a:lnTo>
                  <a:pt x="1614055" y="1156159"/>
                </a:lnTo>
                <a:lnTo>
                  <a:pt x="1612689" y="1153438"/>
                </a:lnTo>
                <a:lnTo>
                  <a:pt x="1611324" y="1150038"/>
                </a:lnTo>
                <a:lnTo>
                  <a:pt x="1610186" y="1146864"/>
                </a:lnTo>
                <a:lnTo>
                  <a:pt x="1609275" y="1143463"/>
                </a:lnTo>
                <a:lnTo>
                  <a:pt x="1608820" y="1139836"/>
                </a:lnTo>
                <a:lnTo>
                  <a:pt x="1608365" y="1135982"/>
                </a:lnTo>
                <a:lnTo>
                  <a:pt x="1608137" y="1132128"/>
                </a:lnTo>
                <a:lnTo>
                  <a:pt x="1608137" y="545860"/>
                </a:lnTo>
                <a:lnTo>
                  <a:pt x="1608365" y="542006"/>
                </a:lnTo>
                <a:lnTo>
                  <a:pt x="1608820" y="538152"/>
                </a:lnTo>
                <a:lnTo>
                  <a:pt x="1609275" y="534752"/>
                </a:lnTo>
                <a:lnTo>
                  <a:pt x="1610186" y="531124"/>
                </a:lnTo>
                <a:lnTo>
                  <a:pt x="1611324" y="527950"/>
                </a:lnTo>
                <a:lnTo>
                  <a:pt x="1612689" y="524550"/>
                </a:lnTo>
                <a:lnTo>
                  <a:pt x="1614055" y="521829"/>
                </a:lnTo>
                <a:lnTo>
                  <a:pt x="1615648" y="519109"/>
                </a:lnTo>
                <a:lnTo>
                  <a:pt x="1617469" y="516842"/>
                </a:lnTo>
                <a:lnTo>
                  <a:pt x="1619518" y="514575"/>
                </a:lnTo>
                <a:lnTo>
                  <a:pt x="1621794" y="512534"/>
                </a:lnTo>
                <a:lnTo>
                  <a:pt x="1624070" y="510947"/>
                </a:lnTo>
                <a:lnTo>
                  <a:pt x="1626346" y="509814"/>
                </a:lnTo>
                <a:lnTo>
                  <a:pt x="1628850" y="508680"/>
                </a:lnTo>
                <a:lnTo>
                  <a:pt x="1631353" y="508227"/>
                </a:lnTo>
                <a:lnTo>
                  <a:pt x="1633857" y="508000"/>
                </a:lnTo>
                <a:close/>
                <a:moveTo>
                  <a:pt x="1501548" y="319088"/>
                </a:moveTo>
                <a:lnTo>
                  <a:pt x="1733323" y="319088"/>
                </a:lnTo>
                <a:lnTo>
                  <a:pt x="1733323" y="319316"/>
                </a:lnTo>
                <a:lnTo>
                  <a:pt x="1733550" y="319316"/>
                </a:lnTo>
                <a:lnTo>
                  <a:pt x="1733550" y="464215"/>
                </a:lnTo>
                <a:lnTo>
                  <a:pt x="1637620" y="464215"/>
                </a:lnTo>
                <a:lnTo>
                  <a:pt x="1637620" y="418038"/>
                </a:lnTo>
                <a:lnTo>
                  <a:pt x="1318759" y="617303"/>
                </a:lnTo>
                <a:lnTo>
                  <a:pt x="1250723" y="574766"/>
                </a:lnTo>
                <a:lnTo>
                  <a:pt x="1253444" y="573174"/>
                </a:lnTo>
                <a:lnTo>
                  <a:pt x="1146628" y="506525"/>
                </a:lnTo>
                <a:lnTo>
                  <a:pt x="844096" y="695326"/>
                </a:lnTo>
                <a:lnTo>
                  <a:pt x="776287" y="653016"/>
                </a:lnTo>
                <a:lnTo>
                  <a:pt x="1147082" y="421450"/>
                </a:lnTo>
                <a:lnTo>
                  <a:pt x="1215118" y="463533"/>
                </a:lnTo>
                <a:lnTo>
                  <a:pt x="1214437" y="464215"/>
                </a:lnTo>
                <a:lnTo>
                  <a:pt x="1321253" y="530637"/>
                </a:lnTo>
                <a:lnTo>
                  <a:pt x="1564368" y="379141"/>
                </a:lnTo>
                <a:lnTo>
                  <a:pt x="1501548" y="379141"/>
                </a:lnTo>
                <a:lnTo>
                  <a:pt x="1501548" y="319088"/>
                </a:lnTo>
                <a:close/>
                <a:moveTo>
                  <a:pt x="229507" y="91395"/>
                </a:moveTo>
                <a:lnTo>
                  <a:pt x="225651" y="91621"/>
                </a:lnTo>
                <a:lnTo>
                  <a:pt x="221796" y="91848"/>
                </a:lnTo>
                <a:lnTo>
                  <a:pt x="218394" y="92075"/>
                </a:lnTo>
                <a:lnTo>
                  <a:pt x="214539" y="92755"/>
                </a:lnTo>
                <a:lnTo>
                  <a:pt x="210910" y="93662"/>
                </a:lnTo>
                <a:lnTo>
                  <a:pt x="207509" y="94570"/>
                </a:lnTo>
                <a:lnTo>
                  <a:pt x="204107" y="95704"/>
                </a:lnTo>
                <a:lnTo>
                  <a:pt x="200705" y="96837"/>
                </a:lnTo>
                <a:lnTo>
                  <a:pt x="197303" y="98198"/>
                </a:lnTo>
                <a:lnTo>
                  <a:pt x="194355" y="99559"/>
                </a:lnTo>
                <a:lnTo>
                  <a:pt x="191407" y="101373"/>
                </a:lnTo>
                <a:lnTo>
                  <a:pt x="188232" y="103187"/>
                </a:lnTo>
                <a:lnTo>
                  <a:pt x="185284" y="105002"/>
                </a:lnTo>
                <a:lnTo>
                  <a:pt x="182562" y="107270"/>
                </a:lnTo>
                <a:lnTo>
                  <a:pt x="179614" y="109311"/>
                </a:lnTo>
                <a:lnTo>
                  <a:pt x="177119" y="111579"/>
                </a:lnTo>
                <a:lnTo>
                  <a:pt x="174851" y="114073"/>
                </a:lnTo>
                <a:lnTo>
                  <a:pt x="172357" y="116568"/>
                </a:lnTo>
                <a:lnTo>
                  <a:pt x="170316" y="119062"/>
                </a:lnTo>
                <a:lnTo>
                  <a:pt x="168275" y="121784"/>
                </a:lnTo>
                <a:lnTo>
                  <a:pt x="166460" y="124505"/>
                </a:lnTo>
                <a:lnTo>
                  <a:pt x="164646" y="127454"/>
                </a:lnTo>
                <a:lnTo>
                  <a:pt x="162832" y="130402"/>
                </a:lnTo>
                <a:lnTo>
                  <a:pt x="161471" y="133350"/>
                </a:lnTo>
                <a:lnTo>
                  <a:pt x="160110" y="136525"/>
                </a:lnTo>
                <a:lnTo>
                  <a:pt x="158976" y="139700"/>
                </a:lnTo>
                <a:lnTo>
                  <a:pt x="158069" y="143102"/>
                </a:lnTo>
                <a:lnTo>
                  <a:pt x="156935" y="146277"/>
                </a:lnTo>
                <a:lnTo>
                  <a:pt x="156482" y="149679"/>
                </a:lnTo>
                <a:lnTo>
                  <a:pt x="156028" y="153080"/>
                </a:lnTo>
                <a:lnTo>
                  <a:pt x="155801" y="156709"/>
                </a:lnTo>
                <a:lnTo>
                  <a:pt x="155801" y="160111"/>
                </a:lnTo>
                <a:lnTo>
                  <a:pt x="155801" y="1330098"/>
                </a:lnTo>
                <a:lnTo>
                  <a:pt x="155801" y="1333500"/>
                </a:lnTo>
                <a:lnTo>
                  <a:pt x="156028" y="1337129"/>
                </a:lnTo>
                <a:lnTo>
                  <a:pt x="156482" y="1340531"/>
                </a:lnTo>
                <a:lnTo>
                  <a:pt x="156935" y="1343932"/>
                </a:lnTo>
                <a:lnTo>
                  <a:pt x="158069" y="1347561"/>
                </a:lnTo>
                <a:lnTo>
                  <a:pt x="158976" y="1350509"/>
                </a:lnTo>
                <a:lnTo>
                  <a:pt x="160110" y="1353684"/>
                </a:lnTo>
                <a:lnTo>
                  <a:pt x="161471" y="1357086"/>
                </a:lnTo>
                <a:lnTo>
                  <a:pt x="162832" y="1360034"/>
                </a:lnTo>
                <a:lnTo>
                  <a:pt x="164646" y="1362756"/>
                </a:lnTo>
                <a:lnTo>
                  <a:pt x="166460" y="1365931"/>
                </a:lnTo>
                <a:lnTo>
                  <a:pt x="168275" y="1368652"/>
                </a:lnTo>
                <a:lnTo>
                  <a:pt x="170316" y="1371373"/>
                </a:lnTo>
                <a:lnTo>
                  <a:pt x="172357" y="1373868"/>
                </a:lnTo>
                <a:lnTo>
                  <a:pt x="174851" y="1376590"/>
                </a:lnTo>
                <a:lnTo>
                  <a:pt x="177119" y="1378857"/>
                </a:lnTo>
                <a:lnTo>
                  <a:pt x="179614" y="1381125"/>
                </a:lnTo>
                <a:lnTo>
                  <a:pt x="182562" y="1383393"/>
                </a:lnTo>
                <a:lnTo>
                  <a:pt x="185284" y="1385207"/>
                </a:lnTo>
                <a:lnTo>
                  <a:pt x="188232" y="1387248"/>
                </a:lnTo>
                <a:lnTo>
                  <a:pt x="191407" y="1389063"/>
                </a:lnTo>
                <a:lnTo>
                  <a:pt x="194355" y="1390650"/>
                </a:lnTo>
                <a:lnTo>
                  <a:pt x="197303" y="1392238"/>
                </a:lnTo>
                <a:lnTo>
                  <a:pt x="200705" y="1393598"/>
                </a:lnTo>
                <a:lnTo>
                  <a:pt x="204107" y="1394959"/>
                </a:lnTo>
                <a:lnTo>
                  <a:pt x="207509" y="1395866"/>
                </a:lnTo>
                <a:lnTo>
                  <a:pt x="210910" y="1397000"/>
                </a:lnTo>
                <a:lnTo>
                  <a:pt x="214539" y="1397681"/>
                </a:lnTo>
                <a:lnTo>
                  <a:pt x="218394" y="1398134"/>
                </a:lnTo>
                <a:lnTo>
                  <a:pt x="221796" y="1398588"/>
                </a:lnTo>
                <a:lnTo>
                  <a:pt x="225651" y="1399041"/>
                </a:lnTo>
                <a:lnTo>
                  <a:pt x="229507" y="1399041"/>
                </a:lnTo>
                <a:lnTo>
                  <a:pt x="2280330" y="1399041"/>
                </a:lnTo>
                <a:lnTo>
                  <a:pt x="2284186" y="1399041"/>
                </a:lnTo>
                <a:lnTo>
                  <a:pt x="2288041" y="1398588"/>
                </a:lnTo>
                <a:lnTo>
                  <a:pt x="2291670" y="1398134"/>
                </a:lnTo>
                <a:lnTo>
                  <a:pt x="2295298" y="1397681"/>
                </a:lnTo>
                <a:lnTo>
                  <a:pt x="2299154" y="1397000"/>
                </a:lnTo>
                <a:lnTo>
                  <a:pt x="2302555" y="1395866"/>
                </a:lnTo>
                <a:lnTo>
                  <a:pt x="2305957" y="1394959"/>
                </a:lnTo>
                <a:lnTo>
                  <a:pt x="2309359" y="1393598"/>
                </a:lnTo>
                <a:lnTo>
                  <a:pt x="2312534" y="1392238"/>
                </a:lnTo>
                <a:lnTo>
                  <a:pt x="2315709" y="1390650"/>
                </a:lnTo>
                <a:lnTo>
                  <a:pt x="2318884" y="1389063"/>
                </a:lnTo>
                <a:lnTo>
                  <a:pt x="2321832" y="1387248"/>
                </a:lnTo>
                <a:lnTo>
                  <a:pt x="2324780" y="1385207"/>
                </a:lnTo>
                <a:lnTo>
                  <a:pt x="2327502" y="1383393"/>
                </a:lnTo>
                <a:lnTo>
                  <a:pt x="2330223" y="1381125"/>
                </a:lnTo>
                <a:lnTo>
                  <a:pt x="2332945" y="1378857"/>
                </a:lnTo>
                <a:lnTo>
                  <a:pt x="2335213" y="1376590"/>
                </a:lnTo>
                <a:lnTo>
                  <a:pt x="2337707" y="1373868"/>
                </a:lnTo>
                <a:lnTo>
                  <a:pt x="2339748" y="1371373"/>
                </a:lnTo>
                <a:lnTo>
                  <a:pt x="2341789" y="1368652"/>
                </a:lnTo>
                <a:lnTo>
                  <a:pt x="2343830" y="1365931"/>
                </a:lnTo>
                <a:lnTo>
                  <a:pt x="2345418" y="1362756"/>
                </a:lnTo>
                <a:lnTo>
                  <a:pt x="2347232" y="1360034"/>
                </a:lnTo>
                <a:lnTo>
                  <a:pt x="2348593" y="1357086"/>
                </a:lnTo>
                <a:lnTo>
                  <a:pt x="2350180" y="1353684"/>
                </a:lnTo>
                <a:lnTo>
                  <a:pt x="2351088" y="1350509"/>
                </a:lnTo>
                <a:lnTo>
                  <a:pt x="2351995" y="1347561"/>
                </a:lnTo>
                <a:lnTo>
                  <a:pt x="2352902" y="1343932"/>
                </a:lnTo>
                <a:lnTo>
                  <a:pt x="2353582" y="1340531"/>
                </a:lnTo>
                <a:lnTo>
                  <a:pt x="2354036" y="1337129"/>
                </a:lnTo>
                <a:lnTo>
                  <a:pt x="2354263" y="1333500"/>
                </a:lnTo>
                <a:lnTo>
                  <a:pt x="2354263" y="1330098"/>
                </a:lnTo>
                <a:lnTo>
                  <a:pt x="2354263" y="160111"/>
                </a:lnTo>
                <a:lnTo>
                  <a:pt x="2354263" y="156709"/>
                </a:lnTo>
                <a:lnTo>
                  <a:pt x="2354036" y="153080"/>
                </a:lnTo>
                <a:lnTo>
                  <a:pt x="2353582" y="149679"/>
                </a:lnTo>
                <a:lnTo>
                  <a:pt x="2352902" y="146277"/>
                </a:lnTo>
                <a:lnTo>
                  <a:pt x="2351995" y="143102"/>
                </a:lnTo>
                <a:lnTo>
                  <a:pt x="2351088" y="139700"/>
                </a:lnTo>
                <a:lnTo>
                  <a:pt x="2350180" y="136525"/>
                </a:lnTo>
                <a:lnTo>
                  <a:pt x="2348593" y="133350"/>
                </a:lnTo>
                <a:lnTo>
                  <a:pt x="2347232" y="130402"/>
                </a:lnTo>
                <a:lnTo>
                  <a:pt x="2345418" y="127454"/>
                </a:lnTo>
                <a:lnTo>
                  <a:pt x="2343830" y="124505"/>
                </a:lnTo>
                <a:lnTo>
                  <a:pt x="2341789" y="121784"/>
                </a:lnTo>
                <a:lnTo>
                  <a:pt x="2339748" y="119062"/>
                </a:lnTo>
                <a:lnTo>
                  <a:pt x="2337707" y="116568"/>
                </a:lnTo>
                <a:lnTo>
                  <a:pt x="2335213" y="114073"/>
                </a:lnTo>
                <a:lnTo>
                  <a:pt x="2332945" y="111579"/>
                </a:lnTo>
                <a:lnTo>
                  <a:pt x="2330223" y="109311"/>
                </a:lnTo>
                <a:lnTo>
                  <a:pt x="2327502" y="107270"/>
                </a:lnTo>
                <a:lnTo>
                  <a:pt x="2324780" y="105002"/>
                </a:lnTo>
                <a:lnTo>
                  <a:pt x="2321832" y="103187"/>
                </a:lnTo>
                <a:lnTo>
                  <a:pt x="2318884" y="101373"/>
                </a:lnTo>
                <a:lnTo>
                  <a:pt x="2315709" y="99559"/>
                </a:lnTo>
                <a:lnTo>
                  <a:pt x="2312534" y="98198"/>
                </a:lnTo>
                <a:lnTo>
                  <a:pt x="2309359" y="96837"/>
                </a:lnTo>
                <a:lnTo>
                  <a:pt x="2305957" y="95704"/>
                </a:lnTo>
                <a:lnTo>
                  <a:pt x="2302555" y="94570"/>
                </a:lnTo>
                <a:lnTo>
                  <a:pt x="2299154" y="93662"/>
                </a:lnTo>
                <a:lnTo>
                  <a:pt x="2295298" y="92755"/>
                </a:lnTo>
                <a:lnTo>
                  <a:pt x="2291670" y="92075"/>
                </a:lnTo>
                <a:lnTo>
                  <a:pt x="2288041" y="91848"/>
                </a:lnTo>
                <a:lnTo>
                  <a:pt x="2284186" y="91621"/>
                </a:lnTo>
                <a:lnTo>
                  <a:pt x="2280330" y="91395"/>
                </a:lnTo>
                <a:lnTo>
                  <a:pt x="229507" y="91395"/>
                </a:lnTo>
                <a:close/>
                <a:moveTo>
                  <a:pt x="81642" y="0"/>
                </a:moveTo>
                <a:lnTo>
                  <a:pt x="86178" y="0"/>
                </a:lnTo>
                <a:lnTo>
                  <a:pt x="2424113" y="0"/>
                </a:lnTo>
                <a:lnTo>
                  <a:pt x="2428648" y="0"/>
                </a:lnTo>
                <a:lnTo>
                  <a:pt x="2432730" y="227"/>
                </a:lnTo>
                <a:lnTo>
                  <a:pt x="2436813" y="680"/>
                </a:lnTo>
                <a:lnTo>
                  <a:pt x="2441122" y="1361"/>
                </a:lnTo>
                <a:lnTo>
                  <a:pt x="2445204" y="2268"/>
                </a:lnTo>
                <a:lnTo>
                  <a:pt x="2449286" y="3402"/>
                </a:lnTo>
                <a:lnTo>
                  <a:pt x="2452914" y="4536"/>
                </a:lnTo>
                <a:lnTo>
                  <a:pt x="2456770" y="5896"/>
                </a:lnTo>
                <a:lnTo>
                  <a:pt x="2460625" y="7484"/>
                </a:lnTo>
                <a:lnTo>
                  <a:pt x="2464480" y="9298"/>
                </a:lnTo>
                <a:lnTo>
                  <a:pt x="2467882" y="11339"/>
                </a:lnTo>
                <a:lnTo>
                  <a:pt x="2471284" y="13380"/>
                </a:lnTo>
                <a:lnTo>
                  <a:pt x="2474459" y="15421"/>
                </a:lnTo>
                <a:lnTo>
                  <a:pt x="2477861" y="17916"/>
                </a:lnTo>
                <a:lnTo>
                  <a:pt x="2480809" y="20184"/>
                </a:lnTo>
                <a:lnTo>
                  <a:pt x="2483757" y="22905"/>
                </a:lnTo>
                <a:lnTo>
                  <a:pt x="2486479" y="25400"/>
                </a:lnTo>
                <a:lnTo>
                  <a:pt x="2489200" y="28348"/>
                </a:lnTo>
                <a:lnTo>
                  <a:pt x="2491695" y="31296"/>
                </a:lnTo>
                <a:lnTo>
                  <a:pt x="2493963" y="34471"/>
                </a:lnTo>
                <a:lnTo>
                  <a:pt x="2496230" y="37646"/>
                </a:lnTo>
                <a:lnTo>
                  <a:pt x="2498272" y="40821"/>
                </a:lnTo>
                <a:lnTo>
                  <a:pt x="2499859" y="44450"/>
                </a:lnTo>
                <a:lnTo>
                  <a:pt x="2501673" y="47625"/>
                </a:lnTo>
                <a:lnTo>
                  <a:pt x="2503261" y="51480"/>
                </a:lnTo>
                <a:lnTo>
                  <a:pt x="2504395" y="54882"/>
                </a:lnTo>
                <a:lnTo>
                  <a:pt x="2505755" y="58737"/>
                </a:lnTo>
                <a:lnTo>
                  <a:pt x="2506663" y="62593"/>
                </a:lnTo>
                <a:lnTo>
                  <a:pt x="2507343" y="66221"/>
                </a:lnTo>
                <a:lnTo>
                  <a:pt x="2508023" y="70304"/>
                </a:lnTo>
                <a:lnTo>
                  <a:pt x="2508250" y="74159"/>
                </a:lnTo>
                <a:lnTo>
                  <a:pt x="2508250" y="78241"/>
                </a:lnTo>
                <a:lnTo>
                  <a:pt x="2508250" y="1411968"/>
                </a:lnTo>
                <a:lnTo>
                  <a:pt x="2508250" y="1416050"/>
                </a:lnTo>
                <a:lnTo>
                  <a:pt x="2508023" y="1420132"/>
                </a:lnTo>
                <a:lnTo>
                  <a:pt x="2507343" y="1423988"/>
                </a:lnTo>
                <a:lnTo>
                  <a:pt x="2506663" y="1427616"/>
                </a:lnTo>
                <a:lnTo>
                  <a:pt x="2505755" y="1431472"/>
                </a:lnTo>
                <a:lnTo>
                  <a:pt x="2504395" y="1435327"/>
                </a:lnTo>
                <a:lnTo>
                  <a:pt x="2503261" y="1439182"/>
                </a:lnTo>
                <a:lnTo>
                  <a:pt x="2501673" y="1442584"/>
                </a:lnTo>
                <a:lnTo>
                  <a:pt x="2499859" y="1446213"/>
                </a:lnTo>
                <a:lnTo>
                  <a:pt x="2498272" y="1449388"/>
                </a:lnTo>
                <a:lnTo>
                  <a:pt x="2496230" y="1452790"/>
                </a:lnTo>
                <a:lnTo>
                  <a:pt x="2493963" y="1455965"/>
                </a:lnTo>
                <a:lnTo>
                  <a:pt x="2491695" y="1458913"/>
                </a:lnTo>
                <a:lnTo>
                  <a:pt x="2489200" y="1462088"/>
                </a:lnTo>
                <a:lnTo>
                  <a:pt x="2486479" y="1464809"/>
                </a:lnTo>
                <a:lnTo>
                  <a:pt x="2483757" y="1467531"/>
                </a:lnTo>
                <a:lnTo>
                  <a:pt x="2480809" y="1470025"/>
                </a:lnTo>
                <a:lnTo>
                  <a:pt x="2477861" y="1472747"/>
                </a:lnTo>
                <a:lnTo>
                  <a:pt x="2474459" y="1475015"/>
                </a:lnTo>
                <a:lnTo>
                  <a:pt x="2471284" y="1477282"/>
                </a:lnTo>
                <a:lnTo>
                  <a:pt x="2467882" y="1479097"/>
                </a:lnTo>
                <a:lnTo>
                  <a:pt x="2464480" y="1480911"/>
                </a:lnTo>
                <a:lnTo>
                  <a:pt x="2460625" y="1482725"/>
                </a:lnTo>
                <a:lnTo>
                  <a:pt x="2456770" y="1484313"/>
                </a:lnTo>
                <a:lnTo>
                  <a:pt x="2452914" y="1485674"/>
                </a:lnTo>
                <a:lnTo>
                  <a:pt x="2449286" y="1487034"/>
                </a:lnTo>
                <a:lnTo>
                  <a:pt x="2445204" y="1487941"/>
                </a:lnTo>
                <a:lnTo>
                  <a:pt x="2441122" y="1488849"/>
                </a:lnTo>
                <a:lnTo>
                  <a:pt x="2436813" y="1489529"/>
                </a:lnTo>
                <a:lnTo>
                  <a:pt x="2432730" y="1489982"/>
                </a:lnTo>
                <a:lnTo>
                  <a:pt x="2428648" y="1490209"/>
                </a:lnTo>
                <a:lnTo>
                  <a:pt x="2424113" y="1490663"/>
                </a:lnTo>
                <a:lnTo>
                  <a:pt x="86178" y="1490663"/>
                </a:lnTo>
                <a:lnTo>
                  <a:pt x="81642" y="1490209"/>
                </a:lnTo>
                <a:lnTo>
                  <a:pt x="77333" y="1489982"/>
                </a:lnTo>
                <a:lnTo>
                  <a:pt x="73251" y="1489529"/>
                </a:lnTo>
                <a:lnTo>
                  <a:pt x="68942" y="1488849"/>
                </a:lnTo>
                <a:lnTo>
                  <a:pt x="64860" y="1487941"/>
                </a:lnTo>
                <a:lnTo>
                  <a:pt x="60778" y="1487034"/>
                </a:lnTo>
                <a:lnTo>
                  <a:pt x="57150" y="1485674"/>
                </a:lnTo>
                <a:lnTo>
                  <a:pt x="53294" y="1484313"/>
                </a:lnTo>
                <a:lnTo>
                  <a:pt x="49439" y="1482725"/>
                </a:lnTo>
                <a:lnTo>
                  <a:pt x="45810" y="1480911"/>
                </a:lnTo>
                <a:lnTo>
                  <a:pt x="42182" y="1479097"/>
                </a:lnTo>
                <a:lnTo>
                  <a:pt x="39007" y="1477282"/>
                </a:lnTo>
                <a:lnTo>
                  <a:pt x="35605" y="1475015"/>
                </a:lnTo>
                <a:lnTo>
                  <a:pt x="32430" y="1472747"/>
                </a:lnTo>
                <a:lnTo>
                  <a:pt x="29255" y="1470025"/>
                </a:lnTo>
                <a:lnTo>
                  <a:pt x="26307" y="1467531"/>
                </a:lnTo>
                <a:lnTo>
                  <a:pt x="23585" y="1464809"/>
                </a:lnTo>
                <a:lnTo>
                  <a:pt x="21091" y="1462088"/>
                </a:lnTo>
                <a:lnTo>
                  <a:pt x="18596" y="1458913"/>
                </a:lnTo>
                <a:lnTo>
                  <a:pt x="16101" y="1455965"/>
                </a:lnTo>
                <a:lnTo>
                  <a:pt x="13833" y="1452790"/>
                </a:lnTo>
                <a:lnTo>
                  <a:pt x="12019" y="1449388"/>
                </a:lnTo>
                <a:lnTo>
                  <a:pt x="9978" y="1446213"/>
                </a:lnTo>
                <a:lnTo>
                  <a:pt x="8391" y="1442584"/>
                </a:lnTo>
                <a:lnTo>
                  <a:pt x="6803" y="1439182"/>
                </a:lnTo>
                <a:lnTo>
                  <a:pt x="5442" y="1435327"/>
                </a:lnTo>
                <a:lnTo>
                  <a:pt x="4308" y="1431472"/>
                </a:lnTo>
                <a:lnTo>
                  <a:pt x="3401" y="1427616"/>
                </a:lnTo>
                <a:lnTo>
                  <a:pt x="2494" y="1423988"/>
                </a:lnTo>
                <a:lnTo>
                  <a:pt x="2041" y="1420132"/>
                </a:lnTo>
                <a:lnTo>
                  <a:pt x="1814" y="1416050"/>
                </a:lnTo>
                <a:lnTo>
                  <a:pt x="1587" y="1411968"/>
                </a:lnTo>
                <a:lnTo>
                  <a:pt x="1587" y="78241"/>
                </a:lnTo>
                <a:lnTo>
                  <a:pt x="1814" y="74159"/>
                </a:lnTo>
                <a:lnTo>
                  <a:pt x="2041" y="70304"/>
                </a:lnTo>
                <a:lnTo>
                  <a:pt x="2494" y="66221"/>
                </a:lnTo>
                <a:lnTo>
                  <a:pt x="3401" y="62593"/>
                </a:lnTo>
                <a:lnTo>
                  <a:pt x="4308" y="58737"/>
                </a:lnTo>
                <a:lnTo>
                  <a:pt x="5442" y="54882"/>
                </a:lnTo>
                <a:lnTo>
                  <a:pt x="6803" y="51480"/>
                </a:lnTo>
                <a:lnTo>
                  <a:pt x="8391" y="47625"/>
                </a:lnTo>
                <a:lnTo>
                  <a:pt x="9978" y="44450"/>
                </a:lnTo>
                <a:lnTo>
                  <a:pt x="12019" y="40821"/>
                </a:lnTo>
                <a:lnTo>
                  <a:pt x="13833" y="37646"/>
                </a:lnTo>
                <a:lnTo>
                  <a:pt x="16101" y="34471"/>
                </a:lnTo>
                <a:lnTo>
                  <a:pt x="18596" y="31296"/>
                </a:lnTo>
                <a:lnTo>
                  <a:pt x="21091" y="28348"/>
                </a:lnTo>
                <a:lnTo>
                  <a:pt x="23585" y="25400"/>
                </a:lnTo>
                <a:lnTo>
                  <a:pt x="26307" y="22905"/>
                </a:lnTo>
                <a:lnTo>
                  <a:pt x="29255" y="20184"/>
                </a:lnTo>
                <a:lnTo>
                  <a:pt x="32430" y="17916"/>
                </a:lnTo>
                <a:lnTo>
                  <a:pt x="35605" y="15421"/>
                </a:lnTo>
                <a:lnTo>
                  <a:pt x="39007" y="13380"/>
                </a:lnTo>
                <a:lnTo>
                  <a:pt x="42182" y="11339"/>
                </a:lnTo>
                <a:lnTo>
                  <a:pt x="45810" y="9298"/>
                </a:lnTo>
                <a:lnTo>
                  <a:pt x="49439" y="7484"/>
                </a:lnTo>
                <a:lnTo>
                  <a:pt x="53294" y="5896"/>
                </a:lnTo>
                <a:lnTo>
                  <a:pt x="57150" y="4536"/>
                </a:lnTo>
                <a:lnTo>
                  <a:pt x="60778" y="3402"/>
                </a:lnTo>
                <a:lnTo>
                  <a:pt x="64860" y="2268"/>
                </a:lnTo>
                <a:lnTo>
                  <a:pt x="68942" y="1361"/>
                </a:lnTo>
                <a:lnTo>
                  <a:pt x="73251" y="680"/>
                </a:lnTo>
                <a:lnTo>
                  <a:pt x="77333" y="227"/>
                </a:lnTo>
                <a:lnTo>
                  <a:pt x="81642" y="0"/>
                </a:lnTo>
                <a:close/>
              </a:path>
            </a:pathLst>
          </a:cu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通用_汇报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">
      <a:majorFont>
        <a:latin typeface="Arial"/>
        <a:ea typeface="楷体_GB2312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CDCDC"/>
        </a:accent4>
        <a:accent5>
          <a:srgbClr val="FFCAAA"/>
        </a:accent5>
        <a:accent6>
          <a:srgbClr val="00E5E5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27272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2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9"/>
        </a:accent5>
        <a:accent6>
          <a:srgbClr val="0000E5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BE5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9E5B7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930</Words>
  <Application>WPS 演示</Application>
  <PresentationFormat>在屏幕上显示</PresentationFormat>
  <Paragraphs>49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PMingLiU</vt:lpstr>
      <vt:lpstr>楷体_GB2312</vt:lpstr>
      <vt:lpstr>楷体</vt:lpstr>
      <vt:lpstr>Calibri</vt:lpstr>
      <vt:lpstr>新宋体</vt:lpstr>
      <vt:lpstr>微软雅黑</vt:lpstr>
      <vt:lpstr>通用_汇报</vt:lpstr>
      <vt:lpstr>Inkever金融加盟优势</vt:lpstr>
      <vt:lpstr>1.全球顶尖外汇交易团队</vt:lpstr>
      <vt:lpstr>2.交易团队战绩统计</vt:lpstr>
      <vt:lpstr>3.24小时自动跟单交易</vt:lpstr>
      <vt:lpstr>4.个性定制</vt:lpstr>
      <vt:lpstr>5.支持多平台</vt:lpstr>
      <vt:lpstr>6.实时体系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培训主题内容</dc:title>
  <dc:creator>Administrator</dc:creator>
  <cp:lastModifiedBy>ASUS</cp:lastModifiedBy>
  <cp:revision>6</cp:revision>
  <dcterms:created xsi:type="dcterms:W3CDTF">2009-03-03T10:06:00Z</dcterms:created>
  <dcterms:modified xsi:type="dcterms:W3CDTF">2016-08-31T03:58:34Z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2052-10.1.0.5866</vt:lpwstr>
  </property>
</Properties>
</file>